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70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0A8FEB-C0D4-451D-8C0B-48F3F1260FE6}" type="doc">
      <dgm:prSet loTypeId="urn:microsoft.com/office/officeart/2005/8/layout/chevron2" loCatId="list" qsTypeId="urn:microsoft.com/office/officeart/2005/8/quickstyle/3d1" qsCatId="3D" csTypeId="urn:microsoft.com/office/officeart/2005/8/colors/colorful1" csCatId="colorful" phldr="1"/>
      <dgm:spPr/>
    </dgm:pt>
    <dgm:pt modelId="{F6E598F6-13DE-4964-B7F1-DBFC19D6CD37}">
      <dgm:prSet phldrT="[Текст]" custT="1"/>
      <dgm:spPr/>
      <dgm:t>
        <a:bodyPr/>
        <a:lstStyle/>
        <a:p>
          <a:r>
            <a:rPr lang="uk-UA" sz="2000" dirty="0" smtClean="0"/>
            <a:t>1</a:t>
          </a:r>
          <a:endParaRPr lang="ru-RU" sz="2000" dirty="0"/>
        </a:p>
      </dgm:t>
    </dgm:pt>
    <dgm:pt modelId="{2562B20E-C98A-418C-BF46-E96C2BEDDCF0}" type="parTrans" cxnId="{A4FCB334-D2E8-41D6-9CA9-79DF76EF0133}">
      <dgm:prSet/>
      <dgm:spPr/>
      <dgm:t>
        <a:bodyPr/>
        <a:lstStyle/>
        <a:p>
          <a:endParaRPr lang="ru-RU" sz="2000"/>
        </a:p>
      </dgm:t>
    </dgm:pt>
    <dgm:pt modelId="{CED1C931-DAA2-4A4A-9FCE-4893D8E83686}" type="sibTrans" cxnId="{A4FCB334-D2E8-41D6-9CA9-79DF76EF0133}">
      <dgm:prSet/>
      <dgm:spPr/>
      <dgm:t>
        <a:bodyPr/>
        <a:lstStyle/>
        <a:p>
          <a:endParaRPr lang="ru-RU" sz="2000"/>
        </a:p>
      </dgm:t>
    </dgm:pt>
    <dgm:pt modelId="{7BA20185-6D0F-4C6B-8F01-54861684D698}">
      <dgm:prSet phldrT="[Текст]" custT="1"/>
      <dgm:spPr/>
      <dgm:t>
        <a:bodyPr/>
        <a:lstStyle/>
        <a:p>
          <a:r>
            <a:rPr lang="uk-UA" sz="2000" dirty="0" smtClean="0"/>
            <a:t>8</a:t>
          </a:r>
          <a:endParaRPr lang="ru-RU" sz="2000" dirty="0"/>
        </a:p>
      </dgm:t>
    </dgm:pt>
    <dgm:pt modelId="{0657EF5C-F8EF-43E2-93F5-91DB82E00A64}" type="parTrans" cxnId="{3A653076-BC4D-4DD1-9AB3-77194D02A901}">
      <dgm:prSet/>
      <dgm:spPr/>
      <dgm:t>
        <a:bodyPr/>
        <a:lstStyle/>
        <a:p>
          <a:endParaRPr lang="ru-RU" sz="2000"/>
        </a:p>
      </dgm:t>
    </dgm:pt>
    <dgm:pt modelId="{A0C9A686-F0E6-41C8-8A58-715F8D61296E}" type="sibTrans" cxnId="{3A653076-BC4D-4DD1-9AB3-77194D02A901}">
      <dgm:prSet/>
      <dgm:spPr/>
      <dgm:t>
        <a:bodyPr/>
        <a:lstStyle/>
        <a:p>
          <a:endParaRPr lang="ru-RU" sz="2000"/>
        </a:p>
      </dgm:t>
    </dgm:pt>
    <dgm:pt modelId="{A046A5A4-BF93-4470-8FC9-512CF1A68CA8}">
      <dgm:prSet phldrT="[Текст]" custT="1"/>
      <dgm:spPr/>
      <dgm:t>
        <a:bodyPr/>
        <a:lstStyle/>
        <a:p>
          <a:r>
            <a:rPr lang="uk-UA" sz="2000" dirty="0" smtClean="0"/>
            <a:t>9</a:t>
          </a:r>
          <a:endParaRPr lang="ru-RU" sz="2000" dirty="0"/>
        </a:p>
      </dgm:t>
    </dgm:pt>
    <dgm:pt modelId="{D9D129AF-0D3A-44CB-9D21-0D52242778C5}" type="parTrans" cxnId="{D76A5F57-F05D-4808-B1EB-478A01C0EC37}">
      <dgm:prSet/>
      <dgm:spPr/>
      <dgm:t>
        <a:bodyPr/>
        <a:lstStyle/>
        <a:p>
          <a:endParaRPr lang="ru-RU" sz="2000"/>
        </a:p>
      </dgm:t>
    </dgm:pt>
    <dgm:pt modelId="{07618A3F-1748-4A71-817D-6C9E6F52B34A}" type="sibTrans" cxnId="{D76A5F57-F05D-4808-B1EB-478A01C0EC37}">
      <dgm:prSet/>
      <dgm:spPr/>
      <dgm:t>
        <a:bodyPr/>
        <a:lstStyle/>
        <a:p>
          <a:endParaRPr lang="ru-RU" sz="2000"/>
        </a:p>
      </dgm:t>
    </dgm:pt>
    <dgm:pt modelId="{C0CBACAE-5D50-453F-B100-65EAEE14F82D}">
      <dgm:prSet custT="1"/>
      <dgm:spPr/>
      <dgm:t>
        <a:bodyPr/>
        <a:lstStyle/>
        <a:p>
          <a:r>
            <a:rPr lang="uk-UA" sz="2000" dirty="0" smtClean="0"/>
            <a:t>7</a:t>
          </a:r>
          <a:endParaRPr lang="ru-RU" sz="2000" dirty="0"/>
        </a:p>
      </dgm:t>
    </dgm:pt>
    <dgm:pt modelId="{055E8311-C7C1-4E13-B16C-27F488D069CF}" type="parTrans" cxnId="{F23A101E-B1C8-4643-B932-671DC9698B39}">
      <dgm:prSet/>
      <dgm:spPr/>
      <dgm:t>
        <a:bodyPr/>
        <a:lstStyle/>
        <a:p>
          <a:endParaRPr lang="ru-RU" sz="2000"/>
        </a:p>
      </dgm:t>
    </dgm:pt>
    <dgm:pt modelId="{1711EE55-00CF-465E-BB8A-EA886BB3859C}" type="sibTrans" cxnId="{F23A101E-B1C8-4643-B932-671DC9698B39}">
      <dgm:prSet/>
      <dgm:spPr/>
      <dgm:t>
        <a:bodyPr/>
        <a:lstStyle/>
        <a:p>
          <a:endParaRPr lang="ru-RU" sz="2000"/>
        </a:p>
      </dgm:t>
    </dgm:pt>
    <dgm:pt modelId="{308921E1-A2EC-4B94-A218-6312343CC794}">
      <dgm:prSet custT="1"/>
      <dgm:spPr/>
      <dgm:t>
        <a:bodyPr/>
        <a:lstStyle/>
        <a:p>
          <a:r>
            <a:rPr lang="uk-UA" sz="2000" dirty="0" smtClean="0"/>
            <a:t>6</a:t>
          </a:r>
          <a:endParaRPr lang="ru-RU" sz="2000" dirty="0"/>
        </a:p>
      </dgm:t>
    </dgm:pt>
    <dgm:pt modelId="{5ACC5521-4EC0-427B-A23E-E8D667426C02}" type="parTrans" cxnId="{F537B2B3-F3C7-4870-AAC9-7605EF719DBA}">
      <dgm:prSet/>
      <dgm:spPr/>
      <dgm:t>
        <a:bodyPr/>
        <a:lstStyle/>
        <a:p>
          <a:endParaRPr lang="ru-RU" sz="2000"/>
        </a:p>
      </dgm:t>
    </dgm:pt>
    <dgm:pt modelId="{1FF55B26-F360-4AE9-B8FC-987EE5E7E259}" type="sibTrans" cxnId="{F537B2B3-F3C7-4870-AAC9-7605EF719DBA}">
      <dgm:prSet/>
      <dgm:spPr/>
      <dgm:t>
        <a:bodyPr/>
        <a:lstStyle/>
        <a:p>
          <a:endParaRPr lang="ru-RU" sz="2000"/>
        </a:p>
      </dgm:t>
    </dgm:pt>
    <dgm:pt modelId="{7231BFBC-438B-4843-8124-9DC9B71F20CB}">
      <dgm:prSet custT="1"/>
      <dgm:spPr/>
      <dgm:t>
        <a:bodyPr/>
        <a:lstStyle/>
        <a:p>
          <a:r>
            <a:rPr lang="uk-UA" sz="2000" dirty="0" smtClean="0"/>
            <a:t>5</a:t>
          </a:r>
          <a:endParaRPr lang="ru-RU" sz="2000" dirty="0"/>
        </a:p>
      </dgm:t>
    </dgm:pt>
    <dgm:pt modelId="{CD79D681-0701-47D4-8F93-CD3395F892A7}" type="parTrans" cxnId="{E94B2F2D-9F63-41F9-998E-24A424CBBE8B}">
      <dgm:prSet/>
      <dgm:spPr/>
      <dgm:t>
        <a:bodyPr/>
        <a:lstStyle/>
        <a:p>
          <a:endParaRPr lang="ru-RU" sz="2000"/>
        </a:p>
      </dgm:t>
    </dgm:pt>
    <dgm:pt modelId="{7DA41642-6100-4BB4-8E5B-C58010C571DA}" type="sibTrans" cxnId="{E94B2F2D-9F63-41F9-998E-24A424CBBE8B}">
      <dgm:prSet/>
      <dgm:spPr/>
      <dgm:t>
        <a:bodyPr/>
        <a:lstStyle/>
        <a:p>
          <a:endParaRPr lang="ru-RU" sz="2000"/>
        </a:p>
      </dgm:t>
    </dgm:pt>
    <dgm:pt modelId="{6B1A5AA0-89AC-402C-9612-846A71F512E7}">
      <dgm:prSet custT="1"/>
      <dgm:spPr/>
      <dgm:t>
        <a:bodyPr/>
        <a:lstStyle/>
        <a:p>
          <a:r>
            <a:rPr lang="uk-UA" sz="2000" dirty="0" smtClean="0"/>
            <a:t>4</a:t>
          </a:r>
          <a:endParaRPr lang="ru-RU" sz="2000" dirty="0"/>
        </a:p>
      </dgm:t>
    </dgm:pt>
    <dgm:pt modelId="{F98BB1E4-8D95-4B03-B71C-4CDAA4DD1BF4}" type="parTrans" cxnId="{DDBA804E-2094-41E3-8BF2-2F397B34117F}">
      <dgm:prSet/>
      <dgm:spPr/>
      <dgm:t>
        <a:bodyPr/>
        <a:lstStyle/>
        <a:p>
          <a:endParaRPr lang="ru-RU" sz="2000"/>
        </a:p>
      </dgm:t>
    </dgm:pt>
    <dgm:pt modelId="{BD2FD031-219A-4D90-B0E3-37C367BF3EEE}" type="sibTrans" cxnId="{DDBA804E-2094-41E3-8BF2-2F397B34117F}">
      <dgm:prSet/>
      <dgm:spPr/>
      <dgm:t>
        <a:bodyPr/>
        <a:lstStyle/>
        <a:p>
          <a:endParaRPr lang="ru-RU" sz="2000"/>
        </a:p>
      </dgm:t>
    </dgm:pt>
    <dgm:pt modelId="{5BE7A2AF-B0AB-4DCD-B8D4-78936D244182}">
      <dgm:prSet custT="1"/>
      <dgm:spPr/>
      <dgm:t>
        <a:bodyPr/>
        <a:lstStyle/>
        <a:p>
          <a:r>
            <a:rPr lang="uk-UA" sz="2000" dirty="0" smtClean="0"/>
            <a:t>3</a:t>
          </a:r>
          <a:endParaRPr lang="ru-RU" sz="2000" dirty="0"/>
        </a:p>
      </dgm:t>
    </dgm:pt>
    <dgm:pt modelId="{E2876E43-0818-455E-8422-1E40B405876A}" type="parTrans" cxnId="{E8DAA0E7-E56E-4CCF-B54D-87759B444F87}">
      <dgm:prSet/>
      <dgm:spPr/>
      <dgm:t>
        <a:bodyPr/>
        <a:lstStyle/>
        <a:p>
          <a:endParaRPr lang="ru-RU" sz="2000"/>
        </a:p>
      </dgm:t>
    </dgm:pt>
    <dgm:pt modelId="{6A29DC76-E775-41C8-A852-AA966C916619}" type="sibTrans" cxnId="{E8DAA0E7-E56E-4CCF-B54D-87759B444F87}">
      <dgm:prSet/>
      <dgm:spPr/>
      <dgm:t>
        <a:bodyPr/>
        <a:lstStyle/>
        <a:p>
          <a:endParaRPr lang="ru-RU" sz="2000"/>
        </a:p>
      </dgm:t>
    </dgm:pt>
    <dgm:pt modelId="{5180004D-56F9-4679-ACA1-010B59FF30C1}">
      <dgm:prSet custT="1"/>
      <dgm:spPr/>
      <dgm:t>
        <a:bodyPr/>
        <a:lstStyle/>
        <a:p>
          <a:r>
            <a:rPr lang="uk-UA" sz="2000" dirty="0" smtClean="0"/>
            <a:t>2</a:t>
          </a:r>
          <a:endParaRPr lang="ru-RU" sz="2000" dirty="0"/>
        </a:p>
      </dgm:t>
    </dgm:pt>
    <dgm:pt modelId="{0A7AAA92-CDAA-4FA8-9E2C-55B881DA491B}" type="parTrans" cxnId="{94565531-9DBD-4584-B50D-9AF44895D155}">
      <dgm:prSet/>
      <dgm:spPr/>
      <dgm:t>
        <a:bodyPr/>
        <a:lstStyle/>
        <a:p>
          <a:endParaRPr lang="ru-RU" sz="2000"/>
        </a:p>
      </dgm:t>
    </dgm:pt>
    <dgm:pt modelId="{6A9185E4-F100-4ACB-829A-2D14949944A6}" type="sibTrans" cxnId="{94565531-9DBD-4584-B50D-9AF44895D155}">
      <dgm:prSet/>
      <dgm:spPr/>
      <dgm:t>
        <a:bodyPr/>
        <a:lstStyle/>
        <a:p>
          <a:endParaRPr lang="ru-RU" sz="2000"/>
        </a:p>
      </dgm:t>
    </dgm:pt>
    <dgm:pt modelId="{217E052C-8650-4691-89FA-99014C1B7797}">
      <dgm:prSet custT="1"/>
      <dgm:spPr/>
      <dgm:t>
        <a:bodyPr/>
        <a:lstStyle/>
        <a:p>
          <a:pPr eaLnBrk="1" latinLnBrk="0"/>
          <a:r>
            <a:rPr lang="uk-UA" sz="2000" dirty="0" smtClean="0"/>
            <a:t>Характеристика захворювання</a:t>
          </a:r>
          <a:endParaRPr lang="ru-RU" sz="2000" dirty="0" smtClean="0"/>
        </a:p>
      </dgm:t>
    </dgm:pt>
    <dgm:pt modelId="{30D25DA3-5F5B-4C1B-AE6C-DAA7BC2F4E05}" type="parTrans" cxnId="{48D2FB40-59A5-4C5F-ADA2-8D42F86F7C42}">
      <dgm:prSet/>
      <dgm:spPr/>
      <dgm:t>
        <a:bodyPr/>
        <a:lstStyle/>
        <a:p>
          <a:endParaRPr lang="ru-RU" sz="2000"/>
        </a:p>
      </dgm:t>
    </dgm:pt>
    <dgm:pt modelId="{1A6F5C42-0E6D-46DC-9CD1-2CCB8CB3C671}" type="sibTrans" cxnId="{48D2FB40-59A5-4C5F-ADA2-8D42F86F7C42}">
      <dgm:prSet/>
      <dgm:spPr/>
      <dgm:t>
        <a:bodyPr/>
        <a:lstStyle/>
        <a:p>
          <a:endParaRPr lang="ru-RU" sz="2000"/>
        </a:p>
      </dgm:t>
    </dgm:pt>
    <dgm:pt modelId="{CEF5ACA9-2BEC-4A05-8FA5-56AFABF49251}">
      <dgm:prSet custT="1"/>
      <dgm:spPr/>
      <dgm:t>
        <a:bodyPr/>
        <a:lstStyle/>
        <a:p>
          <a:pPr eaLnBrk="1" latinLnBrk="0"/>
          <a:r>
            <a:rPr lang="uk-UA" sz="2000" dirty="0" smtClean="0"/>
            <a:t>Етіологія</a:t>
          </a:r>
          <a:endParaRPr lang="ru-RU" sz="2000" dirty="0" smtClean="0"/>
        </a:p>
      </dgm:t>
    </dgm:pt>
    <dgm:pt modelId="{22AB6C23-484E-4B02-B14A-4B43EB492FEF}" type="parTrans" cxnId="{CBB5C173-00B7-453E-8F4F-9D2BBC34277D}">
      <dgm:prSet/>
      <dgm:spPr/>
      <dgm:t>
        <a:bodyPr/>
        <a:lstStyle/>
        <a:p>
          <a:endParaRPr lang="ru-RU" sz="2000"/>
        </a:p>
      </dgm:t>
    </dgm:pt>
    <dgm:pt modelId="{B26EEF8E-E97A-4A52-BCDE-8CDDA12329E3}" type="sibTrans" cxnId="{CBB5C173-00B7-453E-8F4F-9D2BBC34277D}">
      <dgm:prSet/>
      <dgm:spPr/>
      <dgm:t>
        <a:bodyPr/>
        <a:lstStyle/>
        <a:p>
          <a:endParaRPr lang="ru-RU" sz="2000"/>
        </a:p>
      </dgm:t>
    </dgm:pt>
    <dgm:pt modelId="{384B9E39-79AF-4E89-BF42-D94EC64F497F}">
      <dgm:prSet custT="1"/>
      <dgm:spPr/>
      <dgm:t>
        <a:bodyPr/>
        <a:lstStyle/>
        <a:p>
          <a:pPr eaLnBrk="1" latinLnBrk="0"/>
          <a:r>
            <a:rPr lang="uk-UA" sz="2000" dirty="0" smtClean="0"/>
            <a:t>Епідеміологія</a:t>
          </a:r>
          <a:endParaRPr lang="ru-RU" sz="2000" dirty="0" smtClean="0"/>
        </a:p>
      </dgm:t>
    </dgm:pt>
    <dgm:pt modelId="{8860434B-AD79-47C2-BAD7-100D30BB8DF5}" type="parTrans" cxnId="{E44AFC1D-DDB0-4485-A23F-00C270273BD8}">
      <dgm:prSet/>
      <dgm:spPr/>
      <dgm:t>
        <a:bodyPr/>
        <a:lstStyle/>
        <a:p>
          <a:endParaRPr lang="ru-RU" sz="2000"/>
        </a:p>
      </dgm:t>
    </dgm:pt>
    <dgm:pt modelId="{448F790A-8F22-4038-A031-830A8CD864DB}" type="sibTrans" cxnId="{E44AFC1D-DDB0-4485-A23F-00C270273BD8}">
      <dgm:prSet/>
      <dgm:spPr/>
      <dgm:t>
        <a:bodyPr/>
        <a:lstStyle/>
        <a:p>
          <a:endParaRPr lang="ru-RU" sz="2000"/>
        </a:p>
      </dgm:t>
    </dgm:pt>
    <dgm:pt modelId="{7BAC755F-6C77-4CA3-89D0-975FFE14A240}">
      <dgm:prSet custT="1"/>
      <dgm:spPr/>
      <dgm:t>
        <a:bodyPr/>
        <a:lstStyle/>
        <a:p>
          <a:pPr eaLnBrk="1" latinLnBrk="0"/>
          <a:r>
            <a:rPr lang="uk-UA" sz="2000" dirty="0" smtClean="0"/>
            <a:t>Патогенез</a:t>
          </a:r>
          <a:endParaRPr lang="ru-RU" sz="2000" dirty="0" smtClean="0"/>
        </a:p>
      </dgm:t>
    </dgm:pt>
    <dgm:pt modelId="{51D3E633-EF44-4F7A-B010-0A999528642F}" type="parTrans" cxnId="{F94C0BF4-296C-452A-B1E6-D186FE6CEB56}">
      <dgm:prSet/>
      <dgm:spPr/>
      <dgm:t>
        <a:bodyPr/>
        <a:lstStyle/>
        <a:p>
          <a:endParaRPr lang="ru-RU" sz="2000"/>
        </a:p>
      </dgm:t>
    </dgm:pt>
    <dgm:pt modelId="{0FDFA464-8B4C-471F-8E91-31093B49C656}" type="sibTrans" cxnId="{F94C0BF4-296C-452A-B1E6-D186FE6CEB56}">
      <dgm:prSet/>
      <dgm:spPr/>
      <dgm:t>
        <a:bodyPr/>
        <a:lstStyle/>
        <a:p>
          <a:endParaRPr lang="ru-RU" sz="2000"/>
        </a:p>
      </dgm:t>
    </dgm:pt>
    <dgm:pt modelId="{81679FC5-8303-4938-A8CB-E71C4479A694}">
      <dgm:prSet custT="1"/>
      <dgm:spPr/>
      <dgm:t>
        <a:bodyPr/>
        <a:lstStyle/>
        <a:p>
          <a:pPr eaLnBrk="1" latinLnBrk="0"/>
          <a:r>
            <a:rPr lang="uk-UA" sz="2000" dirty="0" smtClean="0"/>
            <a:t>Ускладнення</a:t>
          </a:r>
          <a:endParaRPr lang="ru-RU" sz="2000" dirty="0" smtClean="0"/>
        </a:p>
      </dgm:t>
    </dgm:pt>
    <dgm:pt modelId="{6ADB1475-D7A6-45FF-AAF6-B096F3178B37}" type="parTrans" cxnId="{FAB90A5B-CC4E-4488-8F98-06648AEE1FB9}">
      <dgm:prSet/>
      <dgm:spPr/>
      <dgm:t>
        <a:bodyPr/>
        <a:lstStyle/>
        <a:p>
          <a:endParaRPr lang="ru-RU" sz="2000"/>
        </a:p>
      </dgm:t>
    </dgm:pt>
    <dgm:pt modelId="{8BBC960C-CE57-4A25-936A-F3A2AC6AC1B6}" type="sibTrans" cxnId="{FAB90A5B-CC4E-4488-8F98-06648AEE1FB9}">
      <dgm:prSet/>
      <dgm:spPr/>
      <dgm:t>
        <a:bodyPr/>
        <a:lstStyle/>
        <a:p>
          <a:endParaRPr lang="ru-RU" sz="2000"/>
        </a:p>
      </dgm:t>
    </dgm:pt>
    <dgm:pt modelId="{4F28F7D4-AFDA-4A17-9ECF-331F73670720}">
      <dgm:prSet custT="1"/>
      <dgm:spPr/>
      <dgm:t>
        <a:bodyPr/>
        <a:lstStyle/>
        <a:p>
          <a:pPr eaLnBrk="1" latinLnBrk="0"/>
          <a:r>
            <a:rPr lang="uk-UA" sz="2000" dirty="0" smtClean="0"/>
            <a:t>Діагностика</a:t>
          </a:r>
          <a:endParaRPr lang="ru-RU" sz="2000" dirty="0" smtClean="0"/>
        </a:p>
      </dgm:t>
    </dgm:pt>
    <dgm:pt modelId="{40E847CA-4D29-4910-A805-45A08F899C95}" type="parTrans" cxnId="{DD55990E-6E38-480C-B244-BA48C42F5120}">
      <dgm:prSet/>
      <dgm:spPr/>
      <dgm:t>
        <a:bodyPr/>
        <a:lstStyle/>
        <a:p>
          <a:endParaRPr lang="ru-RU" sz="2000"/>
        </a:p>
      </dgm:t>
    </dgm:pt>
    <dgm:pt modelId="{BD38542D-5B37-4945-9789-84FBC7C24C7A}" type="sibTrans" cxnId="{DD55990E-6E38-480C-B244-BA48C42F5120}">
      <dgm:prSet/>
      <dgm:spPr/>
      <dgm:t>
        <a:bodyPr/>
        <a:lstStyle/>
        <a:p>
          <a:endParaRPr lang="ru-RU" sz="2000"/>
        </a:p>
      </dgm:t>
    </dgm:pt>
    <dgm:pt modelId="{9DAF8937-B05F-4799-AAE9-F798ACD74D34}">
      <dgm:prSet custT="1"/>
      <dgm:spPr/>
      <dgm:t>
        <a:bodyPr/>
        <a:lstStyle/>
        <a:p>
          <a:pPr eaLnBrk="1" latinLnBrk="0"/>
          <a:r>
            <a:rPr lang="uk-UA" sz="2000" dirty="0" smtClean="0"/>
            <a:t>Лікування</a:t>
          </a:r>
          <a:endParaRPr lang="ru-RU" sz="2000" dirty="0" smtClean="0"/>
        </a:p>
      </dgm:t>
    </dgm:pt>
    <dgm:pt modelId="{354C965D-D81C-4371-AFA7-3B3914CCB561}" type="parTrans" cxnId="{EC18C07C-A80C-4729-B681-08390DEAC806}">
      <dgm:prSet/>
      <dgm:spPr/>
      <dgm:t>
        <a:bodyPr/>
        <a:lstStyle/>
        <a:p>
          <a:endParaRPr lang="ru-RU" sz="2000"/>
        </a:p>
      </dgm:t>
    </dgm:pt>
    <dgm:pt modelId="{E0AF7D69-A24B-452B-BACA-AB4857280408}" type="sibTrans" cxnId="{EC18C07C-A80C-4729-B681-08390DEAC806}">
      <dgm:prSet/>
      <dgm:spPr/>
      <dgm:t>
        <a:bodyPr/>
        <a:lstStyle/>
        <a:p>
          <a:endParaRPr lang="ru-RU" sz="2000"/>
        </a:p>
      </dgm:t>
    </dgm:pt>
    <dgm:pt modelId="{30F4F611-D635-4171-A7D0-046DA46C36F0}">
      <dgm:prSet custT="1"/>
      <dgm:spPr/>
      <dgm:t>
        <a:bodyPr/>
        <a:lstStyle/>
        <a:p>
          <a:pPr eaLnBrk="1" latinLnBrk="0"/>
          <a:r>
            <a:rPr lang="uk-UA" sz="2000" dirty="0" smtClean="0"/>
            <a:t>Профілактика</a:t>
          </a:r>
          <a:endParaRPr lang="ru-RU" sz="2000" dirty="0"/>
        </a:p>
      </dgm:t>
    </dgm:pt>
    <dgm:pt modelId="{9A3FC5EE-8F68-4600-8B9F-60260C23C2F8}" type="parTrans" cxnId="{BF0FCBC5-87F8-4A06-B19E-33C1609A8183}">
      <dgm:prSet/>
      <dgm:spPr/>
      <dgm:t>
        <a:bodyPr/>
        <a:lstStyle/>
        <a:p>
          <a:endParaRPr lang="ru-RU" sz="2000"/>
        </a:p>
      </dgm:t>
    </dgm:pt>
    <dgm:pt modelId="{08BD244C-74C2-4FB2-AE67-F814E24DF246}" type="sibTrans" cxnId="{BF0FCBC5-87F8-4A06-B19E-33C1609A8183}">
      <dgm:prSet/>
      <dgm:spPr/>
      <dgm:t>
        <a:bodyPr/>
        <a:lstStyle/>
        <a:p>
          <a:endParaRPr lang="ru-RU" sz="2000"/>
        </a:p>
      </dgm:t>
    </dgm:pt>
    <dgm:pt modelId="{CF255667-6B72-4471-9B32-58C9C777B72A}">
      <dgm:prSet custT="1"/>
      <dgm:spPr/>
      <dgm:t>
        <a:bodyPr/>
        <a:lstStyle/>
        <a:p>
          <a:pPr eaLnBrk="1" latinLnBrk="0"/>
          <a:r>
            <a:rPr lang="uk-UA" sz="2000" dirty="0" smtClean="0"/>
            <a:t>Клінічні ознаки</a:t>
          </a:r>
          <a:endParaRPr lang="ru-RU" sz="2000" dirty="0" smtClean="0"/>
        </a:p>
      </dgm:t>
    </dgm:pt>
    <dgm:pt modelId="{FD0B8A37-175F-41B1-B7A6-AC10C9D6F98A}" type="parTrans" cxnId="{25EE07DE-283D-4C83-896E-B74265F60CAB}">
      <dgm:prSet/>
      <dgm:spPr/>
      <dgm:t>
        <a:bodyPr/>
        <a:lstStyle/>
        <a:p>
          <a:endParaRPr lang="ru-RU" sz="2000"/>
        </a:p>
      </dgm:t>
    </dgm:pt>
    <dgm:pt modelId="{E5DDC3A5-F08C-4273-A9E8-BD896A22346F}" type="sibTrans" cxnId="{25EE07DE-283D-4C83-896E-B74265F60CAB}">
      <dgm:prSet/>
      <dgm:spPr/>
      <dgm:t>
        <a:bodyPr/>
        <a:lstStyle/>
        <a:p>
          <a:endParaRPr lang="ru-RU" sz="2000"/>
        </a:p>
      </dgm:t>
    </dgm:pt>
    <dgm:pt modelId="{6571BB0D-C22D-48B8-A4B3-DE1E4C2798DE}" type="pres">
      <dgm:prSet presAssocID="{F40A8FEB-C0D4-451D-8C0B-48F3F1260FE6}" presName="linearFlow" presStyleCnt="0">
        <dgm:presLayoutVars>
          <dgm:dir/>
          <dgm:animLvl val="lvl"/>
          <dgm:resizeHandles val="exact"/>
        </dgm:presLayoutVars>
      </dgm:prSet>
      <dgm:spPr/>
    </dgm:pt>
    <dgm:pt modelId="{20E361B8-A9F7-4A94-A820-5307825174FF}" type="pres">
      <dgm:prSet presAssocID="{F6E598F6-13DE-4964-B7F1-DBFC19D6CD37}" presName="composite" presStyleCnt="0"/>
      <dgm:spPr/>
    </dgm:pt>
    <dgm:pt modelId="{B4BBD570-0B0A-475A-AAD0-5CC3A7F5E187}" type="pres">
      <dgm:prSet presAssocID="{F6E598F6-13DE-4964-B7F1-DBFC19D6CD37}" presName="parentText" presStyleLbl="alignNode1" presStyleIdx="0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61A151-EE4E-49FF-B6BD-FB63387A7E34}" type="pres">
      <dgm:prSet presAssocID="{F6E598F6-13DE-4964-B7F1-DBFC19D6CD37}" presName="descendantText" presStyleLbl="alignAcc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F97C0F-1F0F-4A6E-A9CC-6BD0689A900D}" type="pres">
      <dgm:prSet presAssocID="{CED1C931-DAA2-4A4A-9FCE-4893D8E83686}" presName="sp" presStyleCnt="0"/>
      <dgm:spPr/>
    </dgm:pt>
    <dgm:pt modelId="{B9BA054C-8DE3-420D-8AE4-B110C7432EDC}" type="pres">
      <dgm:prSet presAssocID="{5180004D-56F9-4679-ACA1-010B59FF30C1}" presName="composite" presStyleCnt="0"/>
      <dgm:spPr/>
    </dgm:pt>
    <dgm:pt modelId="{34AB09B0-407A-4615-A75D-B1ADDFF23BAA}" type="pres">
      <dgm:prSet presAssocID="{5180004D-56F9-4679-ACA1-010B59FF30C1}" presName="parentText" presStyleLbl="alignNode1" presStyleIdx="1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D24EA5-2FBA-4908-98E8-4C9213AB5F27}" type="pres">
      <dgm:prSet presAssocID="{5180004D-56F9-4679-ACA1-010B59FF30C1}" presName="descendantText" presStyleLbl="alignAcc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224B70-2286-43AF-BC4F-5410577C84EE}" type="pres">
      <dgm:prSet presAssocID="{6A9185E4-F100-4ACB-829A-2D14949944A6}" presName="sp" presStyleCnt="0"/>
      <dgm:spPr/>
    </dgm:pt>
    <dgm:pt modelId="{6EE1B334-0EC7-4E55-AE73-007AA4EC17CF}" type="pres">
      <dgm:prSet presAssocID="{5BE7A2AF-B0AB-4DCD-B8D4-78936D244182}" presName="composite" presStyleCnt="0"/>
      <dgm:spPr/>
    </dgm:pt>
    <dgm:pt modelId="{42FD35F6-EDA6-424F-98F0-FD5CEC77429C}" type="pres">
      <dgm:prSet presAssocID="{5BE7A2AF-B0AB-4DCD-B8D4-78936D244182}" presName="parentText" presStyleLbl="alignNode1" presStyleIdx="2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714549-D5B9-4C9B-A062-46F9AC70D290}" type="pres">
      <dgm:prSet presAssocID="{5BE7A2AF-B0AB-4DCD-B8D4-78936D244182}" presName="descendantText" presStyleLbl="alignAcc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78B914-E091-4F85-BEFE-431D7151299E}" type="pres">
      <dgm:prSet presAssocID="{6A29DC76-E775-41C8-A852-AA966C916619}" presName="sp" presStyleCnt="0"/>
      <dgm:spPr/>
    </dgm:pt>
    <dgm:pt modelId="{703759F0-6C5B-46FF-856C-4E1D2CD0DACE}" type="pres">
      <dgm:prSet presAssocID="{6B1A5AA0-89AC-402C-9612-846A71F512E7}" presName="composite" presStyleCnt="0"/>
      <dgm:spPr/>
    </dgm:pt>
    <dgm:pt modelId="{93317F15-962F-489B-866E-646FC8E31049}" type="pres">
      <dgm:prSet presAssocID="{6B1A5AA0-89AC-402C-9612-846A71F512E7}" presName="parentText" presStyleLbl="alignNode1" presStyleIdx="3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6E2342-9DE7-4D31-BDE1-1A0BB55F1E98}" type="pres">
      <dgm:prSet presAssocID="{6B1A5AA0-89AC-402C-9612-846A71F512E7}" presName="descendantText" presStyleLbl="alignAcc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1052A4-6782-4530-B172-BE11DE6A69EE}" type="pres">
      <dgm:prSet presAssocID="{BD2FD031-219A-4D90-B0E3-37C367BF3EEE}" presName="sp" presStyleCnt="0"/>
      <dgm:spPr/>
    </dgm:pt>
    <dgm:pt modelId="{DAA3258F-5125-45A0-9220-AAB608278D4D}" type="pres">
      <dgm:prSet presAssocID="{7231BFBC-438B-4843-8124-9DC9B71F20CB}" presName="composite" presStyleCnt="0"/>
      <dgm:spPr/>
    </dgm:pt>
    <dgm:pt modelId="{F0D2A84D-179C-4142-B105-5F9536088097}" type="pres">
      <dgm:prSet presAssocID="{7231BFBC-438B-4843-8124-9DC9B71F20CB}" presName="parentText" presStyleLbl="alignNode1" presStyleIdx="4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3F023C-0AD0-48E2-BE21-0507563599B8}" type="pres">
      <dgm:prSet presAssocID="{7231BFBC-438B-4843-8124-9DC9B71F20CB}" presName="descendantText" presStyleLbl="alignAcc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2FBAE0-A175-4E32-9F39-06B269DC40D6}" type="pres">
      <dgm:prSet presAssocID="{7DA41642-6100-4BB4-8E5B-C58010C571DA}" presName="sp" presStyleCnt="0"/>
      <dgm:spPr/>
    </dgm:pt>
    <dgm:pt modelId="{D86DFDEF-A5F3-49B0-856B-D73704E0EA39}" type="pres">
      <dgm:prSet presAssocID="{308921E1-A2EC-4B94-A218-6312343CC794}" presName="composite" presStyleCnt="0"/>
      <dgm:spPr/>
    </dgm:pt>
    <dgm:pt modelId="{9E732982-7238-4046-B50B-777A55349A26}" type="pres">
      <dgm:prSet presAssocID="{308921E1-A2EC-4B94-A218-6312343CC794}" presName="parentText" presStyleLbl="alignNode1" presStyleIdx="5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8D1658-C699-49B4-9CA1-7A500A9654D7}" type="pres">
      <dgm:prSet presAssocID="{308921E1-A2EC-4B94-A218-6312343CC794}" presName="descendantText" presStyleLbl="alignAcc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E3F5D3-D2BB-4FF1-BDBF-EE08F41FE273}" type="pres">
      <dgm:prSet presAssocID="{1FF55B26-F360-4AE9-B8FC-987EE5E7E259}" presName="sp" presStyleCnt="0"/>
      <dgm:spPr/>
    </dgm:pt>
    <dgm:pt modelId="{6900CA0E-E6D1-4653-A555-461872C5BFCE}" type="pres">
      <dgm:prSet presAssocID="{C0CBACAE-5D50-453F-B100-65EAEE14F82D}" presName="composite" presStyleCnt="0"/>
      <dgm:spPr/>
    </dgm:pt>
    <dgm:pt modelId="{E779A5B7-8FC8-4DE4-9581-DD9EB1A93630}" type="pres">
      <dgm:prSet presAssocID="{C0CBACAE-5D50-453F-B100-65EAEE14F82D}" presName="parentText" presStyleLbl="alignNode1" presStyleIdx="6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5CFFCE-8D1C-44B8-9FF7-F0E474AD4CDF}" type="pres">
      <dgm:prSet presAssocID="{C0CBACAE-5D50-453F-B100-65EAEE14F82D}" presName="descendantText" presStyleLbl="alignAcc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C7CD48-9EAA-41B5-923A-61CEBD754FBE}" type="pres">
      <dgm:prSet presAssocID="{1711EE55-00CF-465E-BB8A-EA886BB3859C}" presName="sp" presStyleCnt="0"/>
      <dgm:spPr/>
    </dgm:pt>
    <dgm:pt modelId="{AFA1AED7-BD95-4E2D-BE36-E5C70719308A}" type="pres">
      <dgm:prSet presAssocID="{7BA20185-6D0F-4C6B-8F01-54861684D698}" presName="composite" presStyleCnt="0"/>
      <dgm:spPr/>
    </dgm:pt>
    <dgm:pt modelId="{BA9D93F3-077A-415C-BB50-C3D7B405C830}" type="pres">
      <dgm:prSet presAssocID="{7BA20185-6D0F-4C6B-8F01-54861684D698}" presName="parentText" presStyleLbl="alignNode1" presStyleIdx="7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9687AE-0020-4C00-8B49-B322DC68283A}" type="pres">
      <dgm:prSet presAssocID="{7BA20185-6D0F-4C6B-8F01-54861684D698}" presName="descendantText" presStyleLbl="alignAcc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92617A-592B-4273-BD28-57C6F91D92BA}" type="pres">
      <dgm:prSet presAssocID="{A0C9A686-F0E6-41C8-8A58-715F8D61296E}" presName="sp" presStyleCnt="0"/>
      <dgm:spPr/>
    </dgm:pt>
    <dgm:pt modelId="{69DAE82E-43D8-4F6C-8F6F-78F0D3525FE2}" type="pres">
      <dgm:prSet presAssocID="{A046A5A4-BF93-4470-8FC9-512CF1A68CA8}" presName="composite" presStyleCnt="0"/>
      <dgm:spPr/>
    </dgm:pt>
    <dgm:pt modelId="{43A4B43E-D656-48BB-9A16-D1A45E8461BA}" type="pres">
      <dgm:prSet presAssocID="{A046A5A4-BF93-4470-8FC9-512CF1A68CA8}" presName="parentText" presStyleLbl="alignNode1" presStyleIdx="8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4AFBA-5889-4A0B-B55E-AE0705BAE40A}" type="pres">
      <dgm:prSet presAssocID="{A046A5A4-BF93-4470-8FC9-512CF1A68CA8}" presName="descendantText" presStyleLbl="alignAcc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B5C173-00B7-453E-8F4F-9D2BBC34277D}" srcId="{5180004D-56F9-4679-ACA1-010B59FF30C1}" destId="{CEF5ACA9-2BEC-4A05-8FA5-56AFABF49251}" srcOrd="0" destOrd="0" parTransId="{22AB6C23-484E-4B02-B14A-4B43EB492FEF}" sibTransId="{B26EEF8E-E97A-4A52-BCDE-8CDDA12329E3}"/>
    <dgm:cxn modelId="{BF0FCBC5-87F8-4A06-B19E-33C1609A8183}" srcId="{A046A5A4-BF93-4470-8FC9-512CF1A68CA8}" destId="{30F4F611-D635-4171-A7D0-046DA46C36F0}" srcOrd="0" destOrd="0" parTransId="{9A3FC5EE-8F68-4600-8B9F-60260C23C2F8}" sibTransId="{08BD244C-74C2-4FB2-AE67-F814E24DF246}"/>
    <dgm:cxn modelId="{CA0C9293-4832-49BD-AFD7-9C51EF72ABA1}" type="presOf" srcId="{CEF5ACA9-2BEC-4A05-8FA5-56AFABF49251}" destId="{72D24EA5-2FBA-4908-98E8-4C9213AB5F27}" srcOrd="0" destOrd="0" presId="urn:microsoft.com/office/officeart/2005/8/layout/chevron2"/>
    <dgm:cxn modelId="{C324E778-AA4E-4288-842F-045E4C335E94}" type="presOf" srcId="{6B1A5AA0-89AC-402C-9612-846A71F512E7}" destId="{93317F15-962F-489B-866E-646FC8E31049}" srcOrd="0" destOrd="0" presId="urn:microsoft.com/office/officeart/2005/8/layout/chevron2"/>
    <dgm:cxn modelId="{48D2FB40-59A5-4C5F-ADA2-8D42F86F7C42}" srcId="{F6E598F6-13DE-4964-B7F1-DBFC19D6CD37}" destId="{217E052C-8650-4691-89FA-99014C1B7797}" srcOrd="0" destOrd="0" parTransId="{30D25DA3-5F5B-4C1B-AE6C-DAA7BC2F4E05}" sibTransId="{1A6F5C42-0E6D-46DC-9CD1-2CCB8CB3C671}"/>
    <dgm:cxn modelId="{A4FCB334-D2E8-41D6-9CA9-79DF76EF0133}" srcId="{F40A8FEB-C0D4-451D-8C0B-48F3F1260FE6}" destId="{F6E598F6-13DE-4964-B7F1-DBFC19D6CD37}" srcOrd="0" destOrd="0" parTransId="{2562B20E-C98A-418C-BF46-E96C2BEDDCF0}" sibTransId="{CED1C931-DAA2-4A4A-9FCE-4893D8E83686}"/>
    <dgm:cxn modelId="{B9673305-0FB2-4526-84B2-8B67A273EC5A}" type="presOf" srcId="{7BA20185-6D0F-4C6B-8F01-54861684D698}" destId="{BA9D93F3-077A-415C-BB50-C3D7B405C830}" srcOrd="0" destOrd="0" presId="urn:microsoft.com/office/officeart/2005/8/layout/chevron2"/>
    <dgm:cxn modelId="{D76A5F57-F05D-4808-B1EB-478A01C0EC37}" srcId="{F40A8FEB-C0D4-451D-8C0B-48F3F1260FE6}" destId="{A046A5A4-BF93-4470-8FC9-512CF1A68CA8}" srcOrd="8" destOrd="0" parTransId="{D9D129AF-0D3A-44CB-9D21-0D52242778C5}" sibTransId="{07618A3F-1748-4A71-817D-6C9E6F52B34A}"/>
    <dgm:cxn modelId="{DD55990E-6E38-480C-B244-BA48C42F5120}" srcId="{C0CBACAE-5D50-453F-B100-65EAEE14F82D}" destId="{4F28F7D4-AFDA-4A17-9ECF-331F73670720}" srcOrd="0" destOrd="0" parTransId="{40E847CA-4D29-4910-A805-45A08F899C95}" sibTransId="{BD38542D-5B37-4945-9789-84FBC7C24C7A}"/>
    <dgm:cxn modelId="{459984CB-A565-45A2-9E57-04CD34C94A25}" type="presOf" srcId="{A046A5A4-BF93-4470-8FC9-512CF1A68CA8}" destId="{43A4B43E-D656-48BB-9A16-D1A45E8461BA}" srcOrd="0" destOrd="0" presId="urn:microsoft.com/office/officeart/2005/8/layout/chevron2"/>
    <dgm:cxn modelId="{B876A412-1CD0-41CA-BCE4-E183D701888E}" type="presOf" srcId="{F6E598F6-13DE-4964-B7F1-DBFC19D6CD37}" destId="{B4BBD570-0B0A-475A-AAD0-5CC3A7F5E187}" srcOrd="0" destOrd="0" presId="urn:microsoft.com/office/officeart/2005/8/layout/chevron2"/>
    <dgm:cxn modelId="{A8C3A5B5-48CF-4F94-A297-A7E655701929}" type="presOf" srcId="{F40A8FEB-C0D4-451D-8C0B-48F3F1260FE6}" destId="{6571BB0D-C22D-48B8-A4B3-DE1E4C2798DE}" srcOrd="0" destOrd="0" presId="urn:microsoft.com/office/officeart/2005/8/layout/chevron2"/>
    <dgm:cxn modelId="{3A653076-BC4D-4DD1-9AB3-77194D02A901}" srcId="{F40A8FEB-C0D4-451D-8C0B-48F3F1260FE6}" destId="{7BA20185-6D0F-4C6B-8F01-54861684D698}" srcOrd="7" destOrd="0" parTransId="{0657EF5C-F8EF-43E2-93F5-91DB82E00A64}" sibTransId="{A0C9A686-F0E6-41C8-8A58-715F8D61296E}"/>
    <dgm:cxn modelId="{4D9373C9-69C7-4EA0-929E-737A354EF511}" type="presOf" srcId="{7231BFBC-438B-4843-8124-9DC9B71F20CB}" destId="{F0D2A84D-179C-4142-B105-5F9536088097}" srcOrd="0" destOrd="0" presId="urn:microsoft.com/office/officeart/2005/8/layout/chevron2"/>
    <dgm:cxn modelId="{E94B2F2D-9F63-41F9-998E-24A424CBBE8B}" srcId="{F40A8FEB-C0D4-451D-8C0B-48F3F1260FE6}" destId="{7231BFBC-438B-4843-8124-9DC9B71F20CB}" srcOrd="4" destOrd="0" parTransId="{CD79D681-0701-47D4-8F93-CD3395F892A7}" sibTransId="{7DA41642-6100-4BB4-8E5B-C58010C571DA}"/>
    <dgm:cxn modelId="{6F833C4D-BC90-4149-B574-10BD45853840}" type="presOf" srcId="{9DAF8937-B05F-4799-AAE9-F798ACD74D34}" destId="{D09687AE-0020-4C00-8B49-B322DC68283A}" srcOrd="0" destOrd="0" presId="urn:microsoft.com/office/officeart/2005/8/layout/chevron2"/>
    <dgm:cxn modelId="{F23A101E-B1C8-4643-B932-671DC9698B39}" srcId="{F40A8FEB-C0D4-451D-8C0B-48F3F1260FE6}" destId="{C0CBACAE-5D50-453F-B100-65EAEE14F82D}" srcOrd="6" destOrd="0" parTransId="{055E8311-C7C1-4E13-B16C-27F488D069CF}" sibTransId="{1711EE55-00CF-465E-BB8A-EA886BB3859C}"/>
    <dgm:cxn modelId="{95158D4F-0B00-4926-AC3C-95AA925005F9}" type="presOf" srcId="{384B9E39-79AF-4E89-BF42-D94EC64F497F}" destId="{32714549-D5B9-4C9B-A062-46F9AC70D290}" srcOrd="0" destOrd="0" presId="urn:microsoft.com/office/officeart/2005/8/layout/chevron2"/>
    <dgm:cxn modelId="{E8DAA0E7-E56E-4CCF-B54D-87759B444F87}" srcId="{F40A8FEB-C0D4-451D-8C0B-48F3F1260FE6}" destId="{5BE7A2AF-B0AB-4DCD-B8D4-78936D244182}" srcOrd="2" destOrd="0" parTransId="{E2876E43-0818-455E-8422-1E40B405876A}" sibTransId="{6A29DC76-E775-41C8-A852-AA966C916619}"/>
    <dgm:cxn modelId="{25EE07DE-283D-4C83-896E-B74265F60CAB}" srcId="{7231BFBC-438B-4843-8124-9DC9B71F20CB}" destId="{CF255667-6B72-4471-9B32-58C9C777B72A}" srcOrd="0" destOrd="0" parTransId="{FD0B8A37-175F-41B1-B7A6-AC10C9D6F98A}" sibTransId="{E5DDC3A5-F08C-4273-A9E8-BD896A22346F}"/>
    <dgm:cxn modelId="{839DF2A8-FC07-41F4-B850-AD5AA2BBBC9F}" type="presOf" srcId="{30F4F611-D635-4171-A7D0-046DA46C36F0}" destId="{FFC4AFBA-5889-4A0B-B55E-AE0705BAE40A}" srcOrd="0" destOrd="0" presId="urn:microsoft.com/office/officeart/2005/8/layout/chevron2"/>
    <dgm:cxn modelId="{DDBA804E-2094-41E3-8BF2-2F397B34117F}" srcId="{F40A8FEB-C0D4-451D-8C0B-48F3F1260FE6}" destId="{6B1A5AA0-89AC-402C-9612-846A71F512E7}" srcOrd="3" destOrd="0" parTransId="{F98BB1E4-8D95-4B03-B71C-4CDAA4DD1BF4}" sibTransId="{BD2FD031-219A-4D90-B0E3-37C367BF3EEE}"/>
    <dgm:cxn modelId="{0462650E-16A4-4A56-8BDB-C5B7E19B066A}" type="presOf" srcId="{7BAC755F-6C77-4CA3-89D0-975FFE14A240}" destId="{A96E2342-9DE7-4D31-BDE1-1A0BB55F1E98}" srcOrd="0" destOrd="0" presId="urn:microsoft.com/office/officeart/2005/8/layout/chevron2"/>
    <dgm:cxn modelId="{66B6AE0C-D3EB-4269-AA44-F9A9B37BB405}" type="presOf" srcId="{C0CBACAE-5D50-453F-B100-65EAEE14F82D}" destId="{E779A5B7-8FC8-4DE4-9581-DD9EB1A93630}" srcOrd="0" destOrd="0" presId="urn:microsoft.com/office/officeart/2005/8/layout/chevron2"/>
    <dgm:cxn modelId="{EC18C07C-A80C-4729-B681-08390DEAC806}" srcId="{7BA20185-6D0F-4C6B-8F01-54861684D698}" destId="{9DAF8937-B05F-4799-AAE9-F798ACD74D34}" srcOrd="0" destOrd="0" parTransId="{354C965D-D81C-4371-AFA7-3B3914CCB561}" sibTransId="{E0AF7D69-A24B-452B-BACA-AB4857280408}"/>
    <dgm:cxn modelId="{749C4762-E560-406A-B25E-DBD720463FC4}" type="presOf" srcId="{4F28F7D4-AFDA-4A17-9ECF-331F73670720}" destId="{B65CFFCE-8D1C-44B8-9FF7-F0E474AD4CDF}" srcOrd="0" destOrd="0" presId="urn:microsoft.com/office/officeart/2005/8/layout/chevron2"/>
    <dgm:cxn modelId="{7A7D01DD-DD24-423C-ACA6-8EEB11EA84B7}" type="presOf" srcId="{308921E1-A2EC-4B94-A218-6312343CC794}" destId="{9E732982-7238-4046-B50B-777A55349A26}" srcOrd="0" destOrd="0" presId="urn:microsoft.com/office/officeart/2005/8/layout/chevron2"/>
    <dgm:cxn modelId="{947BFED5-88A4-4084-9864-9383196265F9}" type="presOf" srcId="{5180004D-56F9-4679-ACA1-010B59FF30C1}" destId="{34AB09B0-407A-4615-A75D-B1ADDFF23BAA}" srcOrd="0" destOrd="0" presId="urn:microsoft.com/office/officeart/2005/8/layout/chevron2"/>
    <dgm:cxn modelId="{FAB90A5B-CC4E-4488-8F98-06648AEE1FB9}" srcId="{308921E1-A2EC-4B94-A218-6312343CC794}" destId="{81679FC5-8303-4938-A8CB-E71C4479A694}" srcOrd="0" destOrd="0" parTransId="{6ADB1475-D7A6-45FF-AAF6-B096F3178B37}" sibTransId="{8BBC960C-CE57-4A25-936A-F3A2AC6AC1B6}"/>
    <dgm:cxn modelId="{E44AFC1D-DDB0-4485-A23F-00C270273BD8}" srcId="{5BE7A2AF-B0AB-4DCD-B8D4-78936D244182}" destId="{384B9E39-79AF-4E89-BF42-D94EC64F497F}" srcOrd="0" destOrd="0" parTransId="{8860434B-AD79-47C2-BAD7-100D30BB8DF5}" sibTransId="{448F790A-8F22-4038-A031-830A8CD864DB}"/>
    <dgm:cxn modelId="{074871DE-B8AA-487B-A059-522101BFE93D}" type="presOf" srcId="{217E052C-8650-4691-89FA-99014C1B7797}" destId="{0B61A151-EE4E-49FF-B6BD-FB63387A7E34}" srcOrd="0" destOrd="0" presId="urn:microsoft.com/office/officeart/2005/8/layout/chevron2"/>
    <dgm:cxn modelId="{94565531-9DBD-4584-B50D-9AF44895D155}" srcId="{F40A8FEB-C0D4-451D-8C0B-48F3F1260FE6}" destId="{5180004D-56F9-4679-ACA1-010B59FF30C1}" srcOrd="1" destOrd="0" parTransId="{0A7AAA92-CDAA-4FA8-9E2C-55B881DA491B}" sibTransId="{6A9185E4-F100-4ACB-829A-2D14949944A6}"/>
    <dgm:cxn modelId="{F81BD55C-E4B3-4914-9FB0-999230AA6FA1}" type="presOf" srcId="{CF255667-6B72-4471-9B32-58C9C777B72A}" destId="{0F3F023C-0AD0-48E2-BE21-0507563599B8}" srcOrd="0" destOrd="0" presId="urn:microsoft.com/office/officeart/2005/8/layout/chevron2"/>
    <dgm:cxn modelId="{927C841C-3777-4567-82A1-31636A24F3B6}" type="presOf" srcId="{81679FC5-8303-4938-A8CB-E71C4479A694}" destId="{518D1658-C699-49B4-9CA1-7A500A9654D7}" srcOrd="0" destOrd="0" presId="urn:microsoft.com/office/officeart/2005/8/layout/chevron2"/>
    <dgm:cxn modelId="{2C3BF01C-AC18-4C97-8892-C0D145281717}" type="presOf" srcId="{5BE7A2AF-B0AB-4DCD-B8D4-78936D244182}" destId="{42FD35F6-EDA6-424F-98F0-FD5CEC77429C}" srcOrd="0" destOrd="0" presId="urn:microsoft.com/office/officeart/2005/8/layout/chevron2"/>
    <dgm:cxn modelId="{F94C0BF4-296C-452A-B1E6-D186FE6CEB56}" srcId="{6B1A5AA0-89AC-402C-9612-846A71F512E7}" destId="{7BAC755F-6C77-4CA3-89D0-975FFE14A240}" srcOrd="0" destOrd="0" parTransId="{51D3E633-EF44-4F7A-B010-0A999528642F}" sibTransId="{0FDFA464-8B4C-471F-8E91-31093B49C656}"/>
    <dgm:cxn modelId="{F537B2B3-F3C7-4870-AAC9-7605EF719DBA}" srcId="{F40A8FEB-C0D4-451D-8C0B-48F3F1260FE6}" destId="{308921E1-A2EC-4B94-A218-6312343CC794}" srcOrd="5" destOrd="0" parTransId="{5ACC5521-4EC0-427B-A23E-E8D667426C02}" sibTransId="{1FF55B26-F360-4AE9-B8FC-987EE5E7E259}"/>
    <dgm:cxn modelId="{4871B7CE-31F1-4A6C-AD4C-98351109C314}" type="presParOf" srcId="{6571BB0D-C22D-48B8-A4B3-DE1E4C2798DE}" destId="{20E361B8-A9F7-4A94-A820-5307825174FF}" srcOrd="0" destOrd="0" presId="urn:microsoft.com/office/officeart/2005/8/layout/chevron2"/>
    <dgm:cxn modelId="{B08D3300-26E9-4B1F-BCE9-B7AB45C4B6A7}" type="presParOf" srcId="{20E361B8-A9F7-4A94-A820-5307825174FF}" destId="{B4BBD570-0B0A-475A-AAD0-5CC3A7F5E187}" srcOrd="0" destOrd="0" presId="urn:microsoft.com/office/officeart/2005/8/layout/chevron2"/>
    <dgm:cxn modelId="{1991B19D-2DA8-44B0-A665-B0F225C43A8B}" type="presParOf" srcId="{20E361B8-A9F7-4A94-A820-5307825174FF}" destId="{0B61A151-EE4E-49FF-B6BD-FB63387A7E34}" srcOrd="1" destOrd="0" presId="urn:microsoft.com/office/officeart/2005/8/layout/chevron2"/>
    <dgm:cxn modelId="{80BE56A8-64FE-44B3-9469-F97E45E7AC71}" type="presParOf" srcId="{6571BB0D-C22D-48B8-A4B3-DE1E4C2798DE}" destId="{3BF97C0F-1F0F-4A6E-A9CC-6BD0689A900D}" srcOrd="1" destOrd="0" presId="urn:microsoft.com/office/officeart/2005/8/layout/chevron2"/>
    <dgm:cxn modelId="{9E5F38F8-59F5-4BA9-BC2C-BE1F0874055C}" type="presParOf" srcId="{6571BB0D-C22D-48B8-A4B3-DE1E4C2798DE}" destId="{B9BA054C-8DE3-420D-8AE4-B110C7432EDC}" srcOrd="2" destOrd="0" presId="urn:microsoft.com/office/officeart/2005/8/layout/chevron2"/>
    <dgm:cxn modelId="{23E7B9C6-A02B-4A21-A318-8163C644C5CA}" type="presParOf" srcId="{B9BA054C-8DE3-420D-8AE4-B110C7432EDC}" destId="{34AB09B0-407A-4615-A75D-B1ADDFF23BAA}" srcOrd="0" destOrd="0" presId="urn:microsoft.com/office/officeart/2005/8/layout/chevron2"/>
    <dgm:cxn modelId="{226ACF4B-AF3B-4C80-B8B4-D30B680FF4FC}" type="presParOf" srcId="{B9BA054C-8DE3-420D-8AE4-B110C7432EDC}" destId="{72D24EA5-2FBA-4908-98E8-4C9213AB5F27}" srcOrd="1" destOrd="0" presId="urn:microsoft.com/office/officeart/2005/8/layout/chevron2"/>
    <dgm:cxn modelId="{F8489C4E-225E-4591-9CB8-8FD028A306B7}" type="presParOf" srcId="{6571BB0D-C22D-48B8-A4B3-DE1E4C2798DE}" destId="{0D224B70-2286-43AF-BC4F-5410577C84EE}" srcOrd="3" destOrd="0" presId="urn:microsoft.com/office/officeart/2005/8/layout/chevron2"/>
    <dgm:cxn modelId="{B21431CC-A4B5-4FE8-A00F-7F58AF295EA6}" type="presParOf" srcId="{6571BB0D-C22D-48B8-A4B3-DE1E4C2798DE}" destId="{6EE1B334-0EC7-4E55-AE73-007AA4EC17CF}" srcOrd="4" destOrd="0" presId="urn:microsoft.com/office/officeart/2005/8/layout/chevron2"/>
    <dgm:cxn modelId="{B19FF874-DD8C-4881-936A-7F4685C8D3F8}" type="presParOf" srcId="{6EE1B334-0EC7-4E55-AE73-007AA4EC17CF}" destId="{42FD35F6-EDA6-424F-98F0-FD5CEC77429C}" srcOrd="0" destOrd="0" presId="urn:microsoft.com/office/officeart/2005/8/layout/chevron2"/>
    <dgm:cxn modelId="{F4128406-265B-4B27-B728-5D3716E39253}" type="presParOf" srcId="{6EE1B334-0EC7-4E55-AE73-007AA4EC17CF}" destId="{32714549-D5B9-4C9B-A062-46F9AC70D290}" srcOrd="1" destOrd="0" presId="urn:microsoft.com/office/officeart/2005/8/layout/chevron2"/>
    <dgm:cxn modelId="{124E6416-F725-43F2-89FE-AC8D6EEA14CD}" type="presParOf" srcId="{6571BB0D-C22D-48B8-A4B3-DE1E4C2798DE}" destId="{FF78B914-E091-4F85-BEFE-431D7151299E}" srcOrd="5" destOrd="0" presId="urn:microsoft.com/office/officeart/2005/8/layout/chevron2"/>
    <dgm:cxn modelId="{E14C1D49-9EAB-4C51-B401-EB71716A7D43}" type="presParOf" srcId="{6571BB0D-C22D-48B8-A4B3-DE1E4C2798DE}" destId="{703759F0-6C5B-46FF-856C-4E1D2CD0DACE}" srcOrd="6" destOrd="0" presId="urn:microsoft.com/office/officeart/2005/8/layout/chevron2"/>
    <dgm:cxn modelId="{3B4F53E0-6E84-411E-9879-9D16E5EAACD5}" type="presParOf" srcId="{703759F0-6C5B-46FF-856C-4E1D2CD0DACE}" destId="{93317F15-962F-489B-866E-646FC8E31049}" srcOrd="0" destOrd="0" presId="urn:microsoft.com/office/officeart/2005/8/layout/chevron2"/>
    <dgm:cxn modelId="{346E3478-F6A0-4687-8766-6839E4B9CAE5}" type="presParOf" srcId="{703759F0-6C5B-46FF-856C-4E1D2CD0DACE}" destId="{A96E2342-9DE7-4D31-BDE1-1A0BB55F1E98}" srcOrd="1" destOrd="0" presId="urn:microsoft.com/office/officeart/2005/8/layout/chevron2"/>
    <dgm:cxn modelId="{E66155DE-96B3-4832-AB35-E66BE7FDC387}" type="presParOf" srcId="{6571BB0D-C22D-48B8-A4B3-DE1E4C2798DE}" destId="{5C1052A4-6782-4530-B172-BE11DE6A69EE}" srcOrd="7" destOrd="0" presId="urn:microsoft.com/office/officeart/2005/8/layout/chevron2"/>
    <dgm:cxn modelId="{28E48CA0-071F-46FE-92ED-2D2A3E2800EE}" type="presParOf" srcId="{6571BB0D-C22D-48B8-A4B3-DE1E4C2798DE}" destId="{DAA3258F-5125-45A0-9220-AAB608278D4D}" srcOrd="8" destOrd="0" presId="urn:microsoft.com/office/officeart/2005/8/layout/chevron2"/>
    <dgm:cxn modelId="{3944E56D-729D-49E2-B530-80FA20CC213D}" type="presParOf" srcId="{DAA3258F-5125-45A0-9220-AAB608278D4D}" destId="{F0D2A84D-179C-4142-B105-5F9536088097}" srcOrd="0" destOrd="0" presId="urn:microsoft.com/office/officeart/2005/8/layout/chevron2"/>
    <dgm:cxn modelId="{F78A5BC7-1E38-4A5A-B200-93D8468A2E24}" type="presParOf" srcId="{DAA3258F-5125-45A0-9220-AAB608278D4D}" destId="{0F3F023C-0AD0-48E2-BE21-0507563599B8}" srcOrd="1" destOrd="0" presId="urn:microsoft.com/office/officeart/2005/8/layout/chevron2"/>
    <dgm:cxn modelId="{9A0EBD3E-3922-4882-9F87-CC3BBADA2CEE}" type="presParOf" srcId="{6571BB0D-C22D-48B8-A4B3-DE1E4C2798DE}" destId="{B92FBAE0-A175-4E32-9F39-06B269DC40D6}" srcOrd="9" destOrd="0" presId="urn:microsoft.com/office/officeart/2005/8/layout/chevron2"/>
    <dgm:cxn modelId="{D5EA203C-995C-49F9-966F-907B2A169EC9}" type="presParOf" srcId="{6571BB0D-C22D-48B8-A4B3-DE1E4C2798DE}" destId="{D86DFDEF-A5F3-49B0-856B-D73704E0EA39}" srcOrd="10" destOrd="0" presId="urn:microsoft.com/office/officeart/2005/8/layout/chevron2"/>
    <dgm:cxn modelId="{C65CF05B-C8BD-4DB2-A11D-CE9B5C24879A}" type="presParOf" srcId="{D86DFDEF-A5F3-49B0-856B-D73704E0EA39}" destId="{9E732982-7238-4046-B50B-777A55349A26}" srcOrd="0" destOrd="0" presId="urn:microsoft.com/office/officeart/2005/8/layout/chevron2"/>
    <dgm:cxn modelId="{FBD8A17F-1CFB-42A9-A0C8-AD59D7062981}" type="presParOf" srcId="{D86DFDEF-A5F3-49B0-856B-D73704E0EA39}" destId="{518D1658-C699-49B4-9CA1-7A500A9654D7}" srcOrd="1" destOrd="0" presId="urn:microsoft.com/office/officeart/2005/8/layout/chevron2"/>
    <dgm:cxn modelId="{0FD3C599-0AF1-41EF-A0CF-6B9BAF5A5CC5}" type="presParOf" srcId="{6571BB0D-C22D-48B8-A4B3-DE1E4C2798DE}" destId="{59E3F5D3-D2BB-4FF1-BDBF-EE08F41FE273}" srcOrd="11" destOrd="0" presId="urn:microsoft.com/office/officeart/2005/8/layout/chevron2"/>
    <dgm:cxn modelId="{EC057D8F-EDA3-4B20-9CA6-5817C55C5CC4}" type="presParOf" srcId="{6571BB0D-C22D-48B8-A4B3-DE1E4C2798DE}" destId="{6900CA0E-E6D1-4653-A555-461872C5BFCE}" srcOrd="12" destOrd="0" presId="urn:microsoft.com/office/officeart/2005/8/layout/chevron2"/>
    <dgm:cxn modelId="{06A4A1A0-14B2-4E80-8E69-6E8E5FA874B4}" type="presParOf" srcId="{6900CA0E-E6D1-4653-A555-461872C5BFCE}" destId="{E779A5B7-8FC8-4DE4-9581-DD9EB1A93630}" srcOrd="0" destOrd="0" presId="urn:microsoft.com/office/officeart/2005/8/layout/chevron2"/>
    <dgm:cxn modelId="{3C1B4428-8629-4158-BD15-5A36550DAC47}" type="presParOf" srcId="{6900CA0E-E6D1-4653-A555-461872C5BFCE}" destId="{B65CFFCE-8D1C-44B8-9FF7-F0E474AD4CDF}" srcOrd="1" destOrd="0" presId="urn:microsoft.com/office/officeart/2005/8/layout/chevron2"/>
    <dgm:cxn modelId="{F7BDD0C5-9391-4201-8137-A2A669E045D1}" type="presParOf" srcId="{6571BB0D-C22D-48B8-A4B3-DE1E4C2798DE}" destId="{A1C7CD48-9EAA-41B5-923A-61CEBD754FBE}" srcOrd="13" destOrd="0" presId="urn:microsoft.com/office/officeart/2005/8/layout/chevron2"/>
    <dgm:cxn modelId="{5EF73033-7683-46DF-A04D-3553F9AFC14E}" type="presParOf" srcId="{6571BB0D-C22D-48B8-A4B3-DE1E4C2798DE}" destId="{AFA1AED7-BD95-4E2D-BE36-E5C70719308A}" srcOrd="14" destOrd="0" presId="urn:microsoft.com/office/officeart/2005/8/layout/chevron2"/>
    <dgm:cxn modelId="{FE0EA71A-A474-4045-A9CA-0D10012A6ABD}" type="presParOf" srcId="{AFA1AED7-BD95-4E2D-BE36-E5C70719308A}" destId="{BA9D93F3-077A-415C-BB50-C3D7B405C830}" srcOrd="0" destOrd="0" presId="urn:microsoft.com/office/officeart/2005/8/layout/chevron2"/>
    <dgm:cxn modelId="{A3419682-504D-415B-8173-FA98B4BA803F}" type="presParOf" srcId="{AFA1AED7-BD95-4E2D-BE36-E5C70719308A}" destId="{D09687AE-0020-4C00-8B49-B322DC68283A}" srcOrd="1" destOrd="0" presId="urn:microsoft.com/office/officeart/2005/8/layout/chevron2"/>
    <dgm:cxn modelId="{3E20709C-D260-443F-9FD4-3955245FB24F}" type="presParOf" srcId="{6571BB0D-C22D-48B8-A4B3-DE1E4C2798DE}" destId="{D692617A-592B-4273-BD28-57C6F91D92BA}" srcOrd="15" destOrd="0" presId="urn:microsoft.com/office/officeart/2005/8/layout/chevron2"/>
    <dgm:cxn modelId="{10864C98-F8E6-4562-8A3B-573D1BD28D51}" type="presParOf" srcId="{6571BB0D-C22D-48B8-A4B3-DE1E4C2798DE}" destId="{69DAE82E-43D8-4F6C-8F6F-78F0D3525FE2}" srcOrd="16" destOrd="0" presId="urn:microsoft.com/office/officeart/2005/8/layout/chevron2"/>
    <dgm:cxn modelId="{F9641F7E-BCDE-4603-992D-AA6EBA04E2CF}" type="presParOf" srcId="{69DAE82E-43D8-4F6C-8F6F-78F0D3525FE2}" destId="{43A4B43E-D656-48BB-9A16-D1A45E8461BA}" srcOrd="0" destOrd="0" presId="urn:microsoft.com/office/officeart/2005/8/layout/chevron2"/>
    <dgm:cxn modelId="{2F020EBB-10FC-43EA-A129-E4E98619672C}" type="presParOf" srcId="{69DAE82E-43D8-4F6C-8F6F-78F0D3525FE2}" destId="{FFC4AFBA-5889-4A0B-B55E-AE0705BAE40A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8211312" y="2788920"/>
            <a:ext cx="932688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84582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2496312" y="0"/>
            <a:ext cx="1709928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2788920" cy="235915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624" y="3118104"/>
            <a:ext cx="7781544" cy="1470025"/>
          </a:xfr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59152"/>
            <a:ext cx="8211312" cy="68580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32A2-94A6-41EF-AE8A-C7D1B9DF0BC4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ACC3-1A96-4E7E-A752-E57F776809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7693074" cy="4525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32A2-94A6-41EF-AE8A-C7D1B9DF0BC4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ACC3-1A96-4E7E-A752-E57F776809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 rot="5400000">
            <a:off x="4572000" y="2350008"/>
            <a:ext cx="6519672" cy="1810512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6553200" y="6135624"/>
            <a:ext cx="987552" cy="72237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8606181" y="1379355"/>
            <a:ext cx="539496" cy="146304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8604504" y="0"/>
            <a:ext cx="539496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1152" y="274637"/>
            <a:ext cx="1673352" cy="58521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27648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32A2-94A6-41EF-AE8A-C7D1B9DF0BC4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ACC3-1A96-4E7E-A752-E57F776809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32A2-94A6-41EF-AE8A-C7D1B9DF0BC4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ACC3-1A96-4E7E-A752-E57F776809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1296" y="3044952"/>
            <a:ext cx="4690872" cy="74066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32A2-94A6-41EF-AE8A-C7D1B9DF0BC4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ACC3-1A96-4E7E-A752-E57F776809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 bwMode="gray">
          <a:xfrm>
            <a:off x="8211312" y="2788920"/>
            <a:ext cx="932688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84582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2496312" y="0"/>
            <a:ext cx="1709928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2788920" cy="267004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3813048"/>
            <a:ext cx="77724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80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80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32A2-94A6-41EF-AE8A-C7D1B9DF0BC4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ACC3-1A96-4E7E-A752-E57F776809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1627632"/>
            <a:ext cx="4040188" cy="63976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60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5025" y="1627632"/>
            <a:ext cx="4041775" cy="63976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60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32A2-94A6-41EF-AE8A-C7D1B9DF0BC4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ACC3-1A96-4E7E-A752-E57F776809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01384"/>
            <a:ext cx="9144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gray">
          <a:xfrm>
            <a:off x="0" y="0"/>
            <a:ext cx="9144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0" y="0"/>
            <a:ext cx="2432304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1426464" y="0"/>
            <a:ext cx="1572768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32A2-94A6-41EF-AE8A-C7D1B9DF0BC4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ACC3-1A96-4E7E-A752-E57F776809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6501384"/>
            <a:ext cx="9144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gray">
          <a:xfrm>
            <a:off x="0" y="0"/>
            <a:ext cx="9144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gray">
          <a:xfrm>
            <a:off x="0" y="0"/>
            <a:ext cx="301752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gray">
          <a:xfrm>
            <a:off x="0" y="0"/>
            <a:ext cx="2432304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 bwMode="gray">
          <a:xfrm>
            <a:off x="1426464" y="0"/>
            <a:ext cx="1572768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 bwMode="gray">
          <a:xfrm>
            <a:off x="8842248" y="0"/>
            <a:ext cx="301752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32A2-94A6-41EF-AE8A-C7D1B9DF0BC4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ACC3-1A96-4E7E-A752-E57F776809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48640"/>
            <a:ext cx="7699248" cy="93268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0952" y="1645920"/>
            <a:ext cx="2816352" cy="44805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32A2-94A6-41EF-AE8A-C7D1B9DF0BC4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ACC3-1A96-4E7E-A752-E57F776809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645920"/>
            <a:ext cx="4800600" cy="44805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368" y="658368"/>
            <a:ext cx="5486400" cy="822960"/>
          </a:xfr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1792224" y="1618488"/>
            <a:ext cx="5486400" cy="3639312"/>
          </a:xfrm>
          <a:solidFill>
            <a:srgbClr val="F8F8F8"/>
          </a:solidFill>
          <a:ln w="76200" cmpd="sng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24" y="5413248"/>
            <a:ext cx="5486400" cy="9875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32A2-94A6-41EF-AE8A-C7D1B9DF0BC4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ACC3-1A96-4E7E-A752-E57F776809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402336"/>
            <a:ext cx="8686800" cy="109728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8165592" y="996696"/>
            <a:ext cx="978408" cy="896112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1783080" y="0"/>
            <a:ext cx="1947672" cy="539496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2432304" cy="53949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9496"/>
            <a:ext cx="8229600" cy="96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C32A2-94A6-41EF-AE8A-C7D1B9DF0BC4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70448" y="6537960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2152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6ACC3-1A96-4E7E-A752-E57F776809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3" pitchFamily="18" charset="2"/>
        <a:buChar char="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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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Черевний тиф</a:t>
            </a:r>
            <a:endParaRPr lang="ru-RU" sz="6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58204" cy="5884256"/>
          </a:xfrm>
        </p:spPr>
        <p:txBody>
          <a:bodyPr>
            <a:normAutofit/>
          </a:bodyPr>
          <a:lstStyle/>
          <a:p>
            <a:pPr marL="0" indent="534988">
              <a:buNone/>
            </a:pPr>
            <a:r>
              <a:rPr lang="uk-UA" sz="3000" u="sng" dirty="0" smtClean="0"/>
              <a:t>Період розпалу</a:t>
            </a:r>
            <a:r>
              <a:rPr lang="uk-UA" sz="3000" dirty="0" smtClean="0"/>
              <a:t> (2-3 тижні до початку зниження температури):</a:t>
            </a:r>
          </a:p>
          <a:p>
            <a:r>
              <a:rPr lang="uk-UA" sz="3000" dirty="0" smtClean="0"/>
              <a:t>постійна гарячка</a:t>
            </a:r>
          </a:p>
          <a:p>
            <a:r>
              <a:rPr lang="uk-UA" sz="3000" dirty="0" err="1" smtClean="0"/>
              <a:t>розеольозна</a:t>
            </a:r>
            <a:r>
              <a:rPr lang="uk-UA" sz="3000" dirty="0" smtClean="0"/>
              <a:t> висипка</a:t>
            </a:r>
          </a:p>
          <a:p>
            <a:r>
              <a:rPr lang="uk-UA" sz="3000" dirty="0" smtClean="0"/>
              <a:t>тифозний статус</a:t>
            </a:r>
          </a:p>
          <a:p>
            <a:pPr marL="0" indent="534988">
              <a:buNone/>
            </a:pPr>
            <a:endParaRPr lang="uk-UA" sz="3000" dirty="0" smtClean="0"/>
          </a:p>
          <a:p>
            <a:pPr marL="0" indent="534988">
              <a:buNone/>
            </a:pPr>
            <a:r>
              <a:rPr lang="uk-UA" sz="3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Період одужання </a:t>
            </a:r>
            <a:r>
              <a:rPr lang="uk-UA" sz="3000" dirty="0" smtClean="0"/>
              <a:t>(реконвалесценції) – тривалий, характеризується </a:t>
            </a:r>
            <a:r>
              <a:rPr lang="uk-UA" sz="3000" dirty="0" err="1" smtClean="0"/>
              <a:t>астенізацією</a:t>
            </a:r>
            <a:r>
              <a:rPr lang="uk-UA" sz="3000" dirty="0" smtClean="0"/>
              <a:t>.</a:t>
            </a:r>
            <a:endParaRPr lang="ru-RU" sz="3000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dirty="0" smtClean="0"/>
              <a:t>Кишкова кровотеча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uk-UA" dirty="0" smtClean="0"/>
              <a:t>падіння температури</a:t>
            </a:r>
          </a:p>
          <a:p>
            <a:r>
              <a:rPr lang="uk-UA" dirty="0" smtClean="0"/>
              <a:t>зниження артеріального тиску</a:t>
            </a:r>
          </a:p>
          <a:p>
            <a:r>
              <a:rPr lang="uk-UA" dirty="0" smtClean="0"/>
              <a:t>тахікардія</a:t>
            </a:r>
          </a:p>
          <a:p>
            <a:r>
              <a:rPr lang="uk-UA" dirty="0" smtClean="0"/>
              <a:t>блідість шкіри</a:t>
            </a:r>
          </a:p>
          <a:p>
            <a:r>
              <a:rPr lang="uk-UA" dirty="0" smtClean="0"/>
              <a:t>холодний липкий піт</a:t>
            </a:r>
          </a:p>
          <a:p>
            <a:r>
              <a:rPr lang="uk-UA" dirty="0" smtClean="0"/>
              <a:t>виражена слабкість</a:t>
            </a:r>
          </a:p>
          <a:p>
            <a:r>
              <a:rPr lang="uk-UA" dirty="0" err="1" smtClean="0"/>
              <a:t>дьогтеподібні</a:t>
            </a:r>
            <a:r>
              <a:rPr lang="uk-UA" dirty="0" smtClean="0"/>
              <a:t> випорожнення</a:t>
            </a:r>
          </a:p>
          <a:p>
            <a:r>
              <a:rPr lang="uk-UA" dirty="0" smtClean="0"/>
              <a:t>домішки крові у випорожненнях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Перфорація виразки</a:t>
            </a:r>
            <a:endParaRPr lang="ru-RU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800" dirty="0" smtClean="0"/>
              <a:t>Біль у животі</a:t>
            </a:r>
          </a:p>
          <a:p>
            <a:r>
              <a:rPr lang="uk-UA" sz="2800" dirty="0" smtClean="0"/>
              <a:t>Блювання</a:t>
            </a:r>
          </a:p>
          <a:p>
            <a:r>
              <a:rPr lang="uk-UA" sz="2800" dirty="0" smtClean="0"/>
              <a:t>Зниження АТ</a:t>
            </a:r>
          </a:p>
          <a:p>
            <a:r>
              <a:rPr lang="uk-UA" sz="2800" dirty="0" smtClean="0"/>
              <a:t>Тахікардія, </a:t>
            </a:r>
            <a:r>
              <a:rPr lang="uk-UA" sz="2800" dirty="0" err="1" smtClean="0"/>
              <a:t>тахіпное</a:t>
            </a:r>
            <a:endParaRPr lang="uk-UA" sz="2800" dirty="0" smtClean="0"/>
          </a:p>
          <a:p>
            <a:r>
              <a:rPr lang="uk-UA" sz="2800" dirty="0" smtClean="0"/>
              <a:t>Блідість шкіри</a:t>
            </a:r>
          </a:p>
          <a:p>
            <a:r>
              <a:rPr lang="uk-UA" sz="2800" dirty="0" smtClean="0"/>
              <a:t>Холодний липкий піт</a:t>
            </a:r>
          </a:p>
          <a:p>
            <a:r>
              <a:rPr lang="uk-UA" sz="2800" dirty="0" smtClean="0"/>
              <a:t>Напруження м'язів передньої стінки живота</a:t>
            </a:r>
          </a:p>
          <a:p>
            <a:r>
              <a:rPr lang="uk-UA" sz="2800" dirty="0" smtClean="0"/>
              <a:t>Позитивні симптоми подразнення очеревини</a:t>
            </a:r>
            <a:endParaRPr lang="ru-RU" sz="2800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714380"/>
          </a:xfrm>
        </p:spPr>
        <p:txBody>
          <a:bodyPr>
            <a:noAutofit/>
          </a:bodyPr>
          <a:lstStyle/>
          <a:p>
            <a:pPr algn="ctr"/>
            <a:r>
              <a:rPr lang="uk-UA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Діагностика</a:t>
            </a:r>
            <a:endParaRPr lang="ru-RU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20" y="1643050"/>
            <a:ext cx="1500198" cy="64294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100" dirty="0" smtClean="0"/>
              <a:t>Клінічні ознаки</a:t>
            </a:r>
            <a:endParaRPr lang="ru-RU" sz="21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00232" y="1643050"/>
            <a:ext cx="1928826" cy="64294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100" dirty="0" err="1" smtClean="0"/>
              <a:t>Епіданамнез</a:t>
            </a:r>
            <a:endParaRPr lang="ru-RU" sz="21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43372" y="1643050"/>
            <a:ext cx="2500330" cy="64294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100" dirty="0" smtClean="0"/>
              <a:t>Бактеріологічний</a:t>
            </a:r>
            <a:endParaRPr lang="ru-RU" sz="21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58016" y="1643050"/>
            <a:ext cx="2000264" cy="64294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100" dirty="0" smtClean="0"/>
              <a:t>Серологічний</a:t>
            </a:r>
            <a:endParaRPr lang="ru-RU" sz="21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929454" y="2643182"/>
            <a:ext cx="1928826" cy="64294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100" dirty="0" smtClean="0"/>
              <a:t>РНГА</a:t>
            </a:r>
            <a:endParaRPr lang="ru-RU" sz="21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929454" y="3643314"/>
            <a:ext cx="1928826" cy="64294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100" dirty="0" smtClean="0"/>
              <a:t>РА  </a:t>
            </a:r>
            <a:r>
              <a:rPr lang="uk-UA" sz="2100" dirty="0" err="1" smtClean="0"/>
              <a:t>Відаля</a:t>
            </a:r>
            <a:endParaRPr lang="ru-RU" sz="21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86248" y="2643182"/>
            <a:ext cx="2214578" cy="64294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100" dirty="0" err="1" smtClean="0"/>
              <a:t>Гемокультура</a:t>
            </a:r>
            <a:endParaRPr lang="ru-RU" sz="21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86248" y="3571876"/>
            <a:ext cx="2214578" cy="64294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100" dirty="0" err="1" smtClean="0"/>
              <a:t>Урінокультура</a:t>
            </a:r>
            <a:endParaRPr lang="ru-RU" sz="21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86248" y="4500570"/>
            <a:ext cx="2214578" cy="64294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100" dirty="0" err="1" smtClean="0"/>
              <a:t>Копрокультура</a:t>
            </a:r>
            <a:endParaRPr lang="ru-RU" sz="21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86248" y="5500702"/>
            <a:ext cx="2214578" cy="64294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100" dirty="0" err="1" smtClean="0"/>
              <a:t>Білікультура</a:t>
            </a:r>
            <a:endParaRPr lang="ru-RU" sz="2100" dirty="0"/>
          </a:p>
        </p:txBody>
      </p:sp>
      <p:cxnSp>
        <p:nvCxnSpPr>
          <p:cNvPr id="15" name="Прямая соединительная линия 14"/>
          <p:cNvCxnSpPr>
            <a:endCxn id="4" idx="0"/>
          </p:cNvCxnSpPr>
          <p:nvPr/>
        </p:nvCxnSpPr>
        <p:spPr>
          <a:xfrm rot="10800000" flipV="1">
            <a:off x="1035820" y="1214422"/>
            <a:ext cx="1678793" cy="428628"/>
          </a:xfrm>
          <a:prstGeom prst="lin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endCxn id="5" idx="0"/>
          </p:cNvCxnSpPr>
          <p:nvPr/>
        </p:nvCxnSpPr>
        <p:spPr>
          <a:xfrm rot="10800000" flipV="1">
            <a:off x="2964646" y="1357298"/>
            <a:ext cx="535785" cy="285752"/>
          </a:xfrm>
          <a:prstGeom prst="lin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endCxn id="6" idx="0"/>
          </p:cNvCxnSpPr>
          <p:nvPr/>
        </p:nvCxnSpPr>
        <p:spPr>
          <a:xfrm>
            <a:off x="4929190" y="1285860"/>
            <a:ext cx="464347" cy="357190"/>
          </a:xfrm>
          <a:prstGeom prst="lin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endCxn id="7" idx="0"/>
          </p:cNvCxnSpPr>
          <p:nvPr/>
        </p:nvCxnSpPr>
        <p:spPr>
          <a:xfrm>
            <a:off x="5786446" y="1285860"/>
            <a:ext cx="2071702" cy="357190"/>
          </a:xfrm>
          <a:prstGeom prst="lin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7" idx="2"/>
          </p:cNvCxnSpPr>
          <p:nvPr/>
        </p:nvCxnSpPr>
        <p:spPr>
          <a:xfrm rot="5400000">
            <a:off x="7678759" y="2464587"/>
            <a:ext cx="357984" cy="794"/>
          </a:xfrm>
          <a:prstGeom prst="lin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8" idx="2"/>
            <a:endCxn id="9" idx="0"/>
          </p:cNvCxnSpPr>
          <p:nvPr/>
        </p:nvCxnSpPr>
        <p:spPr>
          <a:xfrm rot="5400000">
            <a:off x="7715272" y="3464719"/>
            <a:ext cx="357190" cy="1588"/>
          </a:xfrm>
          <a:prstGeom prst="lin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6" idx="2"/>
            <a:endCxn id="10" idx="0"/>
          </p:cNvCxnSpPr>
          <p:nvPr/>
        </p:nvCxnSpPr>
        <p:spPr>
          <a:xfrm rot="5400000">
            <a:off x="5214942" y="2464587"/>
            <a:ext cx="357190" cy="1588"/>
          </a:xfrm>
          <a:prstGeom prst="lin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10" idx="2"/>
            <a:endCxn id="11" idx="0"/>
          </p:cNvCxnSpPr>
          <p:nvPr/>
        </p:nvCxnSpPr>
        <p:spPr>
          <a:xfrm rot="5400000">
            <a:off x="5250661" y="3429000"/>
            <a:ext cx="285752" cy="1588"/>
          </a:xfrm>
          <a:prstGeom prst="lin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11" idx="2"/>
            <a:endCxn id="12" idx="0"/>
          </p:cNvCxnSpPr>
          <p:nvPr/>
        </p:nvCxnSpPr>
        <p:spPr>
          <a:xfrm rot="5400000">
            <a:off x="5250661" y="4357694"/>
            <a:ext cx="285752" cy="1588"/>
          </a:xfrm>
          <a:prstGeom prst="lin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12" idx="2"/>
            <a:endCxn id="13" idx="0"/>
          </p:cNvCxnSpPr>
          <p:nvPr/>
        </p:nvCxnSpPr>
        <p:spPr>
          <a:xfrm rot="5400000">
            <a:off x="5214942" y="5322107"/>
            <a:ext cx="357190" cy="1588"/>
          </a:xfrm>
          <a:prstGeom prst="lin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8" descr="0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572008"/>
            <a:ext cx="2214578" cy="2058551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600"/>
                            </p:stCondLst>
                            <p:childTnLst>
                              <p:par>
                                <p:cTn id="5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100"/>
                            </p:stCondLst>
                            <p:childTnLst>
                              <p:par>
                                <p:cTn id="6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300"/>
                            </p:stCondLst>
                            <p:childTnLst>
                              <p:par>
                                <p:cTn id="6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800"/>
                            </p:stCondLst>
                            <p:childTnLst>
                              <p:par>
                                <p:cTn id="7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000"/>
                            </p:stCondLst>
                            <p:childTnLst>
                              <p:par>
                                <p:cTn id="7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500"/>
                            </p:stCondLst>
                            <p:childTnLst>
                              <p:par>
                                <p:cTn id="8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600"/>
                            </p:stCondLst>
                            <p:childTnLst>
                              <p:par>
                                <p:cTn id="87" presetID="30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6100"/>
                            </p:stCondLst>
                            <p:childTnLst>
                              <p:par>
                                <p:cTn id="9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6600"/>
                            </p:stCondLst>
                            <p:childTnLst>
                              <p:par>
                                <p:cTn id="9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7900"/>
                            </p:stCondLst>
                            <p:childTnLst>
                              <p:par>
                                <p:cTn id="10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8400"/>
                            </p:stCondLst>
                            <p:childTnLst>
                              <p:par>
                                <p:cTn id="10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/>
          <a:lstStyle/>
          <a:p>
            <a:pPr algn="ctr"/>
            <a:r>
              <a:rPr lang="uk-UA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Лікування</a:t>
            </a:r>
            <a:endParaRPr lang="ru-RU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857364"/>
            <a:ext cx="2214578" cy="71438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500" dirty="0" err="1" smtClean="0">
                <a:solidFill>
                  <a:schemeClr val="tx1"/>
                </a:solidFill>
              </a:rPr>
              <a:t>Етіотропне</a:t>
            </a:r>
            <a:endParaRPr lang="ru-RU" sz="25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43240" y="1857364"/>
            <a:ext cx="2571768" cy="71438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500" dirty="0" smtClean="0">
                <a:solidFill>
                  <a:schemeClr val="tx1"/>
                </a:solidFill>
              </a:rPr>
              <a:t>Патогенетичне</a:t>
            </a:r>
            <a:endParaRPr lang="ru-RU" sz="25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3636" y="1857364"/>
            <a:ext cx="2714644" cy="71438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500" dirty="0" smtClean="0">
                <a:solidFill>
                  <a:schemeClr val="tx1"/>
                </a:solidFill>
              </a:rPr>
              <a:t>Симптоматичне</a:t>
            </a:r>
            <a:endParaRPr lang="ru-RU" sz="25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2714620"/>
            <a:ext cx="2214578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Левоміцетин</a:t>
            </a:r>
          </a:p>
          <a:p>
            <a:r>
              <a:rPr lang="uk-UA" dirty="0" err="1" smtClean="0"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Ампіцилін</a:t>
            </a:r>
            <a:endParaRPr lang="uk-UA" dirty="0" smtClean="0">
              <a:solidFill>
                <a:schemeClr val="tx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uk-UA" dirty="0" err="1" smtClean="0"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Норфлоксацин</a:t>
            </a:r>
            <a:endParaRPr lang="ru-RU" dirty="0">
              <a:solidFill>
                <a:schemeClr val="tx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00364" y="2786058"/>
            <a:ext cx="3143272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Глюкозо-сольові розчини </a:t>
            </a:r>
          </a:p>
          <a:p>
            <a:r>
              <a:rPr lang="uk-UA" dirty="0" smtClean="0"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Кортикостероїди</a:t>
            </a:r>
          </a:p>
          <a:p>
            <a:r>
              <a:rPr lang="uk-UA" dirty="0" smtClean="0"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Вітаміни</a:t>
            </a:r>
          </a:p>
          <a:p>
            <a:r>
              <a:rPr lang="uk-UA" dirty="0" smtClean="0"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Серцево-судинні інгібітори </a:t>
            </a:r>
            <a:r>
              <a:rPr lang="uk-UA" dirty="0" err="1" smtClean="0"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протеаз</a:t>
            </a:r>
            <a:endParaRPr lang="ru-RU" dirty="0">
              <a:solidFill>
                <a:schemeClr val="tx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15074" y="2786058"/>
            <a:ext cx="2643206" cy="24288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Жарознижуючі</a:t>
            </a:r>
          </a:p>
          <a:p>
            <a:r>
              <a:rPr lang="uk-UA" dirty="0" smtClean="0"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Снодійні</a:t>
            </a:r>
          </a:p>
          <a:p>
            <a:r>
              <a:rPr lang="uk-UA" dirty="0" smtClean="0"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Седативні</a:t>
            </a:r>
          </a:p>
          <a:p>
            <a:r>
              <a:rPr lang="uk-UA" dirty="0" err="1" smtClean="0"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Гепатопротектори</a:t>
            </a:r>
            <a:endParaRPr lang="uk-UA" dirty="0" smtClean="0">
              <a:solidFill>
                <a:schemeClr val="tx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uk-UA" dirty="0" err="1" smtClean="0"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Гемостатичні</a:t>
            </a:r>
            <a:endParaRPr lang="uk-UA" dirty="0" smtClean="0">
              <a:solidFill>
                <a:schemeClr val="tx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uk-UA" dirty="0" err="1" smtClean="0"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Муколітики</a:t>
            </a:r>
            <a:endParaRPr lang="uk-UA" dirty="0" smtClean="0">
              <a:solidFill>
                <a:schemeClr val="tx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uk-UA" dirty="0" smtClean="0"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Сорбенти</a:t>
            </a:r>
          </a:p>
          <a:p>
            <a:r>
              <a:rPr lang="uk-UA" dirty="0" smtClean="0"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Хірургічне втручання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 flipV="1">
            <a:off x="1643042" y="1071546"/>
            <a:ext cx="1785950" cy="785818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4179885" y="1464455"/>
            <a:ext cx="642148" cy="794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643570" y="1071546"/>
            <a:ext cx="1857388" cy="785818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4" descr="0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714884"/>
            <a:ext cx="2500330" cy="167415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4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90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400"/>
                            </p:stCondLst>
                            <p:childTnLst>
                              <p:par>
                                <p:cTn id="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000" dirty="0" smtClean="0"/>
              <a:t>Профілактика</a:t>
            </a:r>
            <a:endParaRPr lang="ru-RU" sz="5000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1428736"/>
            <a:ext cx="8643998" cy="5214973"/>
          </a:xfrm>
        </p:spPr>
        <p:txBody>
          <a:bodyPr>
            <a:noAutofit/>
          </a:bodyPr>
          <a:lstStyle/>
          <a:p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Раннє виявлення</a:t>
            </a:r>
          </a:p>
          <a:p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Ізоляція</a:t>
            </a:r>
          </a:p>
          <a:p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Надання термінового повідомлення в СЕС</a:t>
            </a:r>
          </a:p>
          <a:p>
            <a:pPr>
              <a:buNone/>
            </a:pP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</a:p>
          <a:p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Заходи в осередках:</a:t>
            </a:r>
          </a:p>
          <a:p>
            <a:endParaRPr lang="uk-UA" sz="1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Обстеження хворих з гарячкою</a:t>
            </a:r>
          </a:p>
          <a:p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Санація бактеріоносіїв</a:t>
            </a:r>
          </a:p>
          <a:p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Диспансерне спостереження за </a:t>
            </a:r>
            <a:r>
              <a:rPr lang="uk-UA" sz="1900" dirty="0" err="1" smtClean="0">
                <a:latin typeface="Times New Roman" pitchFamily="18" charset="0"/>
                <a:cs typeface="Times New Roman" pitchFamily="18" charset="0"/>
              </a:rPr>
              <a:t>реконвалесцентами</a:t>
            </a:r>
            <a:endParaRPr lang="uk-UA" sz="1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Виписка перехворілих після бактеріологічного обстеження</a:t>
            </a:r>
          </a:p>
          <a:p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Імунізація</a:t>
            </a:r>
          </a:p>
          <a:p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Контроль за харчовою промисловістю, водопостачанням</a:t>
            </a:r>
          </a:p>
          <a:p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Особиста гігієна</a:t>
            </a:r>
          </a:p>
          <a:p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Санітарно-освітня робота</a:t>
            </a:r>
          </a:p>
          <a:p>
            <a:pPr>
              <a:buNone/>
            </a:pP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857620" y="2500306"/>
          <a:ext cx="3429024" cy="1143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9024"/>
              </a:tblGrid>
              <a:tr h="357190">
                <a:tc>
                  <a:txBody>
                    <a:bodyPr/>
                    <a:lstStyle/>
                    <a:p>
                      <a:r>
                        <a:rPr lang="uk-UA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заключна дезінфекція</a:t>
                      </a:r>
                      <a:endParaRPr lang="ru-RU" sz="1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lang="uk-UA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нагляд за контактними 21 день</a:t>
                      </a:r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lang="uk-UA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бактеріологічне обстеження</a:t>
                      </a:r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72066" y="3714752"/>
          <a:ext cx="1643074" cy="76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3074"/>
              </a:tblGrid>
              <a:tr h="285752">
                <a:tc>
                  <a:txBody>
                    <a:bodyPr/>
                    <a:lstStyle/>
                    <a:p>
                      <a:r>
                        <a:rPr lang="uk-UA" sz="19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гемокультура</a:t>
                      </a:r>
                      <a:endParaRPr lang="ru-RU" sz="1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uk-UA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РА  </a:t>
                      </a:r>
                      <a:r>
                        <a:rPr lang="uk-UA" sz="19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Відаля</a:t>
                      </a:r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 flipV="1">
            <a:off x="2928926" y="2643182"/>
            <a:ext cx="714380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928926" y="3000372"/>
            <a:ext cx="714380" cy="500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928926" y="3000372"/>
            <a:ext cx="714380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4143372" y="3929066"/>
            <a:ext cx="857256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143372" y="4071942"/>
            <a:ext cx="857256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5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5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5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5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5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5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5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50"/>
                            </p:stCondLst>
                            <p:childTnLst>
                              <p:par>
                                <p:cTn id="4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50"/>
                            </p:stCondLst>
                            <p:childTnLst>
                              <p:par>
                                <p:cTn id="4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5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50"/>
                            </p:stCondLst>
                            <p:childTnLst>
                              <p:par>
                                <p:cTn id="6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50"/>
                            </p:stCondLst>
                            <p:childTnLst>
                              <p:par>
                                <p:cTn id="6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50"/>
                            </p:stCondLst>
                            <p:childTnLst>
                              <p:par>
                                <p:cTn id="6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050"/>
                            </p:stCondLst>
                            <p:childTnLst>
                              <p:par>
                                <p:cTn id="7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550"/>
                            </p:stCondLst>
                            <p:childTnLst>
                              <p:par>
                                <p:cTn id="7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50"/>
                            </p:stCondLst>
                            <p:childTnLst>
                              <p:par>
                                <p:cTn id="8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50"/>
                            </p:stCondLst>
                            <p:childTnLst>
                              <p:par>
                                <p:cTn id="8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050"/>
                            </p:stCondLst>
                            <p:childTnLst>
                              <p:par>
                                <p:cTn id="9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550"/>
                            </p:stCondLst>
                            <p:childTnLst>
                              <p:par>
                                <p:cTn id="9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050"/>
                            </p:stCondLst>
                            <p:childTnLst>
                              <p:par>
                                <p:cTn id="10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5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План</a:t>
            </a:r>
            <a:endParaRPr lang="ru-RU" sz="5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714480" y="1928802"/>
          <a:ext cx="5500726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BBD570-0B0A-475A-AAD0-5CC3A7F5E1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B4BBD570-0B0A-475A-AAD0-5CC3A7F5E1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61A151-EE4E-49FF-B6BD-FB63387A7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0B61A151-EE4E-49FF-B6BD-FB63387A7E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AB09B0-407A-4615-A75D-B1ADDFF23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34AB09B0-407A-4615-A75D-B1ADDFF23B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D24EA5-2FBA-4908-98E8-4C9213AB5F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72D24EA5-2FBA-4908-98E8-4C9213AB5F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FD35F6-EDA6-424F-98F0-FD5CEC7742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42FD35F6-EDA6-424F-98F0-FD5CEC7742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714549-D5B9-4C9B-A062-46F9AC70D2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32714549-D5B9-4C9B-A062-46F9AC70D2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317F15-962F-489B-866E-646FC8E310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93317F15-962F-489B-866E-646FC8E310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6E2342-9DE7-4D31-BDE1-1A0BB55F1E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A96E2342-9DE7-4D31-BDE1-1A0BB55F1E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D2A84D-179C-4142-B105-5F953608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F0D2A84D-179C-4142-B105-5F95360880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3F023C-0AD0-48E2-BE21-0507563599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0F3F023C-0AD0-48E2-BE21-0507563599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732982-7238-4046-B50B-777A55349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9E732982-7238-4046-B50B-777A55349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8D1658-C699-49B4-9CA1-7A500A9654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518D1658-C699-49B4-9CA1-7A500A9654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79A5B7-8FC8-4DE4-9581-DD9EB1A936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">
                                            <p:graphicEl>
                                              <a:dgm id="{E779A5B7-8FC8-4DE4-9581-DD9EB1A936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5CFFCE-8D1C-44B8-9FF7-F0E474AD4C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B65CFFCE-8D1C-44B8-9FF7-F0E474AD4C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9D93F3-077A-415C-BB50-C3D7B405C8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BA9D93F3-077A-415C-BB50-C3D7B405C8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9687AE-0020-4C00-8B49-B322DC6828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D09687AE-0020-4C00-8B49-B322DC6828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A4B43E-D656-48BB-9A16-D1A45E8461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">
                                            <p:graphicEl>
                                              <a:dgm id="{43A4B43E-D656-48BB-9A16-D1A45E8461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C4AFBA-5889-4A0B-B55E-AE0705BAE4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">
                                            <p:graphicEl>
                                              <a:dgm id="{FFC4AFBA-5889-4A0B-B55E-AE0705BAE4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85926"/>
            <a:ext cx="8501122" cy="400052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623888">
              <a:buNone/>
            </a:pPr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Черевний тиф –</a:t>
            </a:r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6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гостра кишкова інфекційна хвороба, яка характеризується інтоксикацією, </a:t>
            </a:r>
            <a:r>
              <a:rPr lang="uk-UA" sz="36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бактеріємією</a:t>
            </a:r>
            <a:r>
              <a:rPr lang="uk-UA" sz="36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типовою гарячкою, враженням лімфатичного апарату тонкого кишечника, </a:t>
            </a:r>
            <a:r>
              <a:rPr lang="uk-UA" sz="36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розеольозною</a:t>
            </a:r>
            <a:r>
              <a:rPr lang="uk-UA" sz="36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висипкою, збільшенням печінки і селезінки.</a:t>
            </a:r>
            <a:endParaRPr lang="ru-RU" sz="36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000" dirty="0" smtClean="0"/>
              <a:t>Етіологія</a:t>
            </a:r>
            <a:endParaRPr lang="ru-RU" sz="50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34" y="2428869"/>
            <a:ext cx="2357454" cy="92869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Збудник </a:t>
            </a:r>
            <a:r>
              <a:rPr lang="en-US" sz="2000" dirty="0" smtClean="0"/>
              <a:t>Salmonella </a:t>
            </a:r>
            <a:r>
              <a:rPr lang="en-US" sz="2000" dirty="0" err="1" smtClean="0"/>
              <a:t>typhi</a:t>
            </a:r>
            <a:r>
              <a:rPr lang="uk-UA" sz="2000" dirty="0" smtClean="0"/>
              <a:t> </a:t>
            </a:r>
            <a:endParaRPr lang="ru-RU" sz="2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643306" y="2428869"/>
            <a:ext cx="1928826" cy="92869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err="1" smtClean="0"/>
              <a:t>Гр-</a:t>
            </a:r>
            <a:r>
              <a:rPr lang="uk-UA" sz="2000" dirty="0" smtClean="0"/>
              <a:t> виділяє ендотоксин</a:t>
            </a:r>
            <a:endParaRPr lang="ru-RU" sz="2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29388" y="2428869"/>
            <a:ext cx="2428892" cy="92869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Стійка у зовнішньому середовищі</a:t>
            </a:r>
            <a:endParaRPr lang="ru-RU" sz="2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14942" y="4214819"/>
            <a:ext cx="3143272" cy="92869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Добре розмножується у м'ясних і молочних продуктах</a:t>
            </a:r>
            <a:endParaRPr lang="ru-RU" sz="20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14414" y="4214819"/>
            <a:ext cx="3214710" cy="92869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Гине під дією </a:t>
            </a:r>
            <a:r>
              <a:rPr lang="uk-UA" sz="2000" dirty="0" err="1" smtClean="0"/>
              <a:t>дезрозчинів</a:t>
            </a:r>
            <a:r>
              <a:rPr lang="uk-UA" sz="2000" dirty="0" smtClean="0"/>
              <a:t>, високих температур, антибіотиків</a:t>
            </a:r>
            <a:endParaRPr lang="ru-RU" sz="2000" dirty="0"/>
          </a:p>
        </p:txBody>
      </p:sp>
      <p:cxnSp>
        <p:nvCxnSpPr>
          <p:cNvPr id="10" name="Прямая соединительная линия 9"/>
          <p:cNvCxnSpPr>
            <a:endCxn id="4" idx="0"/>
          </p:cNvCxnSpPr>
          <p:nvPr/>
        </p:nvCxnSpPr>
        <p:spPr>
          <a:xfrm rot="10800000" flipV="1">
            <a:off x="1678762" y="1428737"/>
            <a:ext cx="1821671" cy="1000132"/>
          </a:xfrm>
          <a:prstGeom prst="lin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endCxn id="5" idx="0"/>
          </p:cNvCxnSpPr>
          <p:nvPr/>
        </p:nvCxnSpPr>
        <p:spPr>
          <a:xfrm rot="16200000" flipH="1">
            <a:off x="4089795" y="1910945"/>
            <a:ext cx="1000130" cy="35717"/>
          </a:xfrm>
          <a:prstGeom prst="lin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endCxn id="6" idx="0"/>
          </p:cNvCxnSpPr>
          <p:nvPr/>
        </p:nvCxnSpPr>
        <p:spPr>
          <a:xfrm>
            <a:off x="5643570" y="1428737"/>
            <a:ext cx="2000264" cy="1000132"/>
          </a:xfrm>
          <a:prstGeom prst="lin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endCxn id="8" idx="0"/>
          </p:cNvCxnSpPr>
          <p:nvPr/>
        </p:nvCxnSpPr>
        <p:spPr>
          <a:xfrm rot="5400000">
            <a:off x="2018093" y="2232414"/>
            <a:ext cx="2786081" cy="1178728"/>
          </a:xfrm>
          <a:prstGeom prst="lin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endCxn id="7" idx="0"/>
          </p:cNvCxnSpPr>
          <p:nvPr/>
        </p:nvCxnSpPr>
        <p:spPr>
          <a:xfrm rot="16200000" flipH="1">
            <a:off x="4536281" y="1964522"/>
            <a:ext cx="2786082" cy="1714512"/>
          </a:xfrm>
          <a:prstGeom prst="lin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0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Епідеміологія</a:t>
            </a:r>
            <a:endParaRPr lang="ru-RU" sz="50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857364"/>
            <a:ext cx="1500198" cy="78581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500" dirty="0" smtClean="0"/>
              <a:t>Джерело інфекції</a:t>
            </a:r>
            <a:endParaRPr lang="ru-RU" sz="25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1857364"/>
            <a:ext cx="1285884" cy="78581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500" dirty="0" smtClean="0"/>
              <a:t>Хворий</a:t>
            </a:r>
            <a:endParaRPr lang="ru-RU" sz="25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1857364"/>
            <a:ext cx="2071702" cy="78581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500" dirty="0" smtClean="0"/>
              <a:t>Бактеріоносій</a:t>
            </a:r>
            <a:endParaRPr lang="ru-RU" sz="25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3143248"/>
            <a:ext cx="1500198" cy="71438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500" dirty="0" smtClean="0"/>
              <a:t>Шляхи передачі</a:t>
            </a:r>
            <a:endParaRPr lang="ru-RU" sz="25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00232" y="3214686"/>
            <a:ext cx="1500198" cy="64294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500" dirty="0" smtClean="0"/>
              <a:t>Харчовий</a:t>
            </a:r>
            <a:endParaRPr lang="ru-RU" sz="25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43570" y="3500438"/>
            <a:ext cx="1285884" cy="64294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500" dirty="0" smtClean="0"/>
              <a:t>Водний</a:t>
            </a:r>
            <a:endParaRPr lang="ru-RU" sz="25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143768" y="3143248"/>
            <a:ext cx="1857388" cy="64294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500" dirty="0" err="1" smtClean="0"/>
              <a:t>Контактно-</a:t>
            </a:r>
            <a:endParaRPr lang="uk-UA" sz="2500" dirty="0" smtClean="0"/>
          </a:p>
          <a:p>
            <a:pPr algn="ctr"/>
            <a:r>
              <a:rPr lang="uk-UA" sz="2500" dirty="0" smtClean="0"/>
              <a:t>побутовий</a:t>
            </a:r>
            <a:endParaRPr lang="ru-RU" sz="25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85786" y="4500570"/>
            <a:ext cx="3714776" cy="71438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500" dirty="0" smtClean="0"/>
              <a:t>Сезонність </a:t>
            </a:r>
            <a:r>
              <a:rPr lang="uk-UA" sz="2500" dirty="0" err="1" smtClean="0"/>
              <a:t>літньо-осіння</a:t>
            </a:r>
            <a:endParaRPr lang="ru-RU" sz="25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929454" y="4500570"/>
            <a:ext cx="2000264" cy="71438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500" dirty="0" smtClean="0"/>
              <a:t>Імунітет стійкий</a:t>
            </a:r>
            <a:endParaRPr lang="ru-RU" sz="2500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16200000" flipH="1">
            <a:off x="3679025" y="2607463"/>
            <a:ext cx="3286148" cy="71438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4" idx="3"/>
            <a:endCxn id="5" idx="1"/>
          </p:cNvCxnSpPr>
          <p:nvPr/>
        </p:nvCxnSpPr>
        <p:spPr>
          <a:xfrm>
            <a:off x="1785918" y="2250273"/>
            <a:ext cx="785818" cy="1588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3857620" y="1857364"/>
            <a:ext cx="1428760" cy="357190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endCxn id="6" idx="1"/>
          </p:cNvCxnSpPr>
          <p:nvPr/>
        </p:nvCxnSpPr>
        <p:spPr>
          <a:xfrm>
            <a:off x="5286380" y="1857364"/>
            <a:ext cx="1500198" cy="392909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7" idx="3"/>
          </p:cNvCxnSpPr>
          <p:nvPr/>
        </p:nvCxnSpPr>
        <p:spPr>
          <a:xfrm>
            <a:off x="1714480" y="3500438"/>
            <a:ext cx="285752" cy="1588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3500430" y="3000372"/>
            <a:ext cx="1857388" cy="571504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10" idx="1"/>
          </p:cNvCxnSpPr>
          <p:nvPr/>
        </p:nvCxnSpPr>
        <p:spPr>
          <a:xfrm rot="10800000">
            <a:off x="5357818" y="3000373"/>
            <a:ext cx="1785950" cy="464347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9" idx="0"/>
          </p:cNvCxnSpPr>
          <p:nvPr/>
        </p:nvCxnSpPr>
        <p:spPr>
          <a:xfrm rot="16200000" flipV="1">
            <a:off x="5572132" y="2786058"/>
            <a:ext cx="500066" cy="928694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2643174" y="4214818"/>
            <a:ext cx="2714644" cy="285752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12" idx="0"/>
          </p:cNvCxnSpPr>
          <p:nvPr/>
        </p:nvCxnSpPr>
        <p:spPr>
          <a:xfrm rot="16200000" flipV="1">
            <a:off x="6500826" y="3071810"/>
            <a:ext cx="285752" cy="2571768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52400"/>
            <a:ext cx="8786874" cy="919146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uk-UA" sz="55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Патогенез</a:t>
            </a:r>
            <a:endParaRPr lang="ru-RU" sz="55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9200"/>
            <a:ext cx="8786874" cy="5281634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285860"/>
            <a:ext cx="1928826" cy="57150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err="1" smtClean="0"/>
              <a:t>Сальмонелла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43174" y="1214422"/>
            <a:ext cx="2643206" cy="78581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Шлунок (часткова загибель під дією </a:t>
            </a:r>
            <a:r>
              <a:rPr lang="en-US" sz="2000" dirty="0" err="1" smtClean="0"/>
              <a:t>HCl</a:t>
            </a:r>
            <a:r>
              <a:rPr lang="uk-UA" sz="2000" dirty="0" smtClean="0"/>
              <a:t>)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43570" y="1142984"/>
            <a:ext cx="3071834" cy="114300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err="1" smtClean="0"/>
              <a:t>Лімфоїдний</a:t>
            </a:r>
            <a:r>
              <a:rPr lang="uk-UA" sz="2000" dirty="0" smtClean="0"/>
              <a:t> апарат тонкого кишечника. Розмноження </a:t>
            </a:r>
          </a:p>
          <a:p>
            <a:pPr algn="ctr"/>
            <a:r>
              <a:rPr lang="uk-UA" sz="2000" dirty="0" smtClean="0"/>
              <a:t>Виділення токсинів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2571744"/>
            <a:ext cx="1928826" cy="100013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Циркуляція в крові - </a:t>
            </a:r>
            <a:r>
              <a:rPr lang="uk-UA" sz="2000" dirty="0" err="1" smtClean="0"/>
              <a:t>бактеріємія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86116" y="2786058"/>
            <a:ext cx="1643074" cy="64294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Печінка</a:t>
            </a:r>
          </a:p>
          <a:p>
            <a:pPr algn="ctr"/>
            <a:r>
              <a:rPr lang="uk-UA" sz="2000" dirty="0" smtClean="0"/>
              <a:t>селезінка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215074" y="2500306"/>
            <a:ext cx="2286016" cy="128588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Тонкий кишечник</a:t>
            </a:r>
          </a:p>
          <a:p>
            <a:pPr algn="ctr"/>
            <a:r>
              <a:rPr lang="uk-UA" sz="2000" dirty="0" err="1" smtClean="0"/>
              <a:t>Лімфоїдний</a:t>
            </a:r>
            <a:r>
              <a:rPr lang="uk-UA" sz="2000" dirty="0" smtClean="0"/>
              <a:t> апарат</a:t>
            </a:r>
          </a:p>
          <a:p>
            <a:pPr algn="ctr"/>
            <a:r>
              <a:rPr lang="uk-UA" sz="2000" dirty="0" smtClean="0"/>
              <a:t>Утворення виразок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00166" y="4929198"/>
            <a:ext cx="1285884" cy="64294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</a:rPr>
              <a:t>Стадії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29058" y="4286256"/>
            <a:ext cx="4214842" cy="35719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dirty="0" smtClean="0">
                <a:solidFill>
                  <a:schemeClr val="tx1"/>
                </a:solidFill>
              </a:rPr>
              <a:t>1 – </a:t>
            </a:r>
            <a:r>
              <a:rPr lang="uk-UA" sz="2000" dirty="0" err="1" smtClean="0">
                <a:solidFill>
                  <a:schemeClr val="tx1"/>
                </a:solidFill>
              </a:rPr>
              <a:t>мозкоподібне</a:t>
            </a:r>
            <a:r>
              <a:rPr lang="uk-UA" sz="2000" dirty="0" smtClean="0">
                <a:solidFill>
                  <a:schemeClr val="tx1"/>
                </a:solidFill>
              </a:rPr>
              <a:t> набухання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29058" y="4786322"/>
            <a:ext cx="4214842" cy="28575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dirty="0" smtClean="0">
                <a:solidFill>
                  <a:schemeClr val="tx1"/>
                </a:solidFill>
              </a:rPr>
              <a:t>2 – некроз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29058" y="5214950"/>
            <a:ext cx="4214842" cy="28575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dirty="0" smtClean="0">
                <a:solidFill>
                  <a:schemeClr val="tx1"/>
                </a:solidFill>
              </a:rPr>
              <a:t>3 – утворення виразок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29058" y="5643578"/>
            <a:ext cx="4214842" cy="28575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dirty="0" smtClean="0">
                <a:solidFill>
                  <a:schemeClr val="tx1"/>
                </a:solidFill>
              </a:rPr>
              <a:t>4 – чисті виразки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29058" y="6072206"/>
            <a:ext cx="4214842" cy="28575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dirty="0" smtClean="0">
                <a:solidFill>
                  <a:schemeClr val="tx1"/>
                </a:solidFill>
              </a:rPr>
              <a:t>5 – загоювання виразок. Рубцювання</a:t>
            </a:r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17" name="Прямая со стрелкой 16"/>
          <p:cNvCxnSpPr>
            <a:stCxn id="4" idx="3"/>
          </p:cNvCxnSpPr>
          <p:nvPr/>
        </p:nvCxnSpPr>
        <p:spPr>
          <a:xfrm>
            <a:off x="2285984" y="1571612"/>
            <a:ext cx="35719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glow rad="63500">
              <a:srgbClr val="00B05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286380" y="1571612"/>
            <a:ext cx="35719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glow rad="63500">
              <a:srgbClr val="00B05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6" idx="3"/>
          </p:cNvCxnSpPr>
          <p:nvPr/>
        </p:nvCxnSpPr>
        <p:spPr>
          <a:xfrm>
            <a:off x="8715404" y="1714488"/>
            <a:ext cx="28575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glow rad="63500">
              <a:srgbClr val="00B05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7" idx="1"/>
          </p:cNvCxnSpPr>
          <p:nvPr/>
        </p:nvCxnSpPr>
        <p:spPr>
          <a:xfrm>
            <a:off x="214282" y="3071810"/>
            <a:ext cx="42862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glow rad="63500">
              <a:srgbClr val="00B05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2643174" y="3071810"/>
            <a:ext cx="57150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glow rad="63500">
              <a:srgbClr val="00B05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5000628" y="3071810"/>
            <a:ext cx="114300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glow rad="63500">
              <a:srgbClr val="00B05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9" idx="2"/>
          </p:cNvCxnSpPr>
          <p:nvPr/>
        </p:nvCxnSpPr>
        <p:spPr>
          <a:xfrm rot="5400000">
            <a:off x="7143768" y="4000504"/>
            <a:ext cx="428628" cy="1588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rgbClr val="00B05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10" idx="3"/>
          </p:cNvCxnSpPr>
          <p:nvPr/>
        </p:nvCxnSpPr>
        <p:spPr>
          <a:xfrm flipV="1">
            <a:off x="2786050" y="4500570"/>
            <a:ext cx="1071570" cy="750099"/>
          </a:xfrm>
          <a:prstGeom prst="lin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786050" y="5286388"/>
            <a:ext cx="1071570" cy="857256"/>
          </a:xfrm>
          <a:prstGeom prst="lin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2786050" y="4929198"/>
            <a:ext cx="1143008" cy="357190"/>
          </a:xfrm>
          <a:prstGeom prst="lin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2786050" y="5286388"/>
            <a:ext cx="1143008" cy="500066"/>
          </a:xfrm>
          <a:prstGeom prst="lin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2786050" y="5286388"/>
            <a:ext cx="1143008" cy="71438"/>
          </a:xfrm>
          <a:prstGeom prst="lin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0"/>
                            </p:stCondLst>
                            <p:childTnLst>
                              <p:par>
                                <p:cTn id="6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0"/>
                            </p:stCondLst>
                            <p:childTnLst>
                              <p:par>
                                <p:cTn id="7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500"/>
                            </p:stCondLst>
                            <p:childTnLst>
                              <p:par>
                                <p:cTn id="8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0"/>
                            </p:stCondLst>
                            <p:childTnLst>
                              <p:par>
                                <p:cTn id="8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500"/>
                            </p:stCondLst>
                            <p:childTnLst>
                              <p:par>
                                <p:cTn id="8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1000"/>
                            </p:stCondLst>
                            <p:childTnLst>
                              <p:par>
                                <p:cTn id="9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500"/>
                            </p:stCondLst>
                            <p:childTnLst>
                              <p:par>
                                <p:cTn id="9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Клініка</a:t>
            </a:r>
            <a:endParaRPr lang="ru-RU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534988">
              <a:buNone/>
            </a:pPr>
            <a:r>
              <a:rPr lang="uk-UA" dirty="0" smtClean="0"/>
              <a:t>Інкубаційний період:                  5-25 діб</a:t>
            </a:r>
          </a:p>
          <a:p>
            <a:pPr marL="0" indent="534988">
              <a:buNone/>
            </a:pPr>
            <a:r>
              <a:rPr lang="uk-UA" u="sng" dirty="0" smtClean="0"/>
              <a:t>Початковий період:</a:t>
            </a:r>
            <a:r>
              <a:rPr lang="uk-UA" dirty="0" smtClean="0"/>
              <a:t>                     8-10 діб до появи висипки</a:t>
            </a:r>
          </a:p>
          <a:p>
            <a:endParaRPr lang="uk-UA" dirty="0" smtClean="0"/>
          </a:p>
          <a:p>
            <a:r>
              <a:rPr lang="uk-UA" dirty="0" smtClean="0"/>
              <a:t>ступінчате підвищення температури</a:t>
            </a:r>
          </a:p>
          <a:p>
            <a:r>
              <a:rPr lang="uk-UA" dirty="0" smtClean="0"/>
              <a:t>симптоми інтоксикації</a:t>
            </a:r>
          </a:p>
          <a:p>
            <a:r>
              <a:rPr lang="uk-UA" dirty="0" smtClean="0"/>
              <a:t>порушення сну, апатія</a:t>
            </a:r>
          </a:p>
          <a:p>
            <a:r>
              <a:rPr lang="uk-UA" dirty="0" smtClean="0"/>
              <a:t>черевнотифозний язик</a:t>
            </a:r>
          </a:p>
          <a:p>
            <a:r>
              <a:rPr lang="uk-UA" dirty="0" smtClean="0"/>
              <a:t>ангіна </a:t>
            </a:r>
            <a:r>
              <a:rPr lang="uk-UA" dirty="0" err="1" smtClean="0"/>
              <a:t>Дюге</a:t>
            </a:r>
            <a:endParaRPr lang="uk-UA" dirty="0" smtClean="0"/>
          </a:p>
          <a:p>
            <a:r>
              <a:rPr lang="uk-UA" dirty="0" smtClean="0"/>
              <a:t>враження дихальної системи</a:t>
            </a:r>
          </a:p>
          <a:p>
            <a:r>
              <a:rPr lang="uk-UA" dirty="0" smtClean="0"/>
              <a:t>відносна брадикардія, </a:t>
            </a:r>
            <a:r>
              <a:rPr lang="uk-UA" dirty="0" err="1" smtClean="0"/>
              <a:t>дикротія</a:t>
            </a:r>
            <a:r>
              <a:rPr lang="uk-UA" dirty="0" smtClean="0"/>
              <a:t> пульсу</a:t>
            </a:r>
          </a:p>
          <a:p>
            <a:r>
              <a:rPr lang="uk-UA" dirty="0" err="1" smtClean="0"/>
              <a:t>гепатоспленомегалія</a:t>
            </a:r>
            <a:endParaRPr lang="uk-UA" dirty="0" smtClean="0"/>
          </a:p>
          <a:p>
            <a:r>
              <a:rPr lang="uk-UA" dirty="0" smtClean="0"/>
              <a:t>здуття живота, метеоризм, закрепи</a:t>
            </a:r>
          </a:p>
          <a:p>
            <a:r>
              <a:rPr lang="uk-UA" dirty="0" smtClean="0"/>
              <a:t>симптом Падалки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2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2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2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2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82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32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82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32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82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320"/>
                            </p:stCondLst>
                            <p:childTnLst>
                              <p:par>
                                <p:cTn id="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82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COLLEGE\PREDMET\INFEKZIA\СКОРОХОД\Атлас\Брюшной тиф\Тифозный язык.  Язык утолщен, густо обложен налетом, края и конец языка, гиперемированы, свободны от налет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55265" y="50014"/>
            <a:ext cx="3617297" cy="2714644"/>
          </a:xfrm>
          <a:prstGeom prst="rect">
            <a:avLst/>
          </a:prstGeom>
          <a:noFill/>
        </p:spPr>
      </p:pic>
      <p:pic>
        <p:nvPicPr>
          <p:cNvPr id="1029" name="Picture 5" descr="D:\COLLEGE\PREDMET\INFEKZIA\СКОРОХОД\Атлас\Брюшной тиф\Изменения кожных покровов. Симптом Филипповича (желтушное окрашивание ладоней и стоп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286280"/>
            <a:ext cx="3499659" cy="2428868"/>
          </a:xfrm>
          <a:prstGeom prst="rect">
            <a:avLst/>
          </a:prstGeom>
          <a:noFill/>
        </p:spPr>
      </p:pic>
      <p:pic>
        <p:nvPicPr>
          <p:cNvPr id="1030" name="Picture 6" descr="D:\COLLEGE\PREDMET\INFEKZIA\СКОРОХОД\Атлас\Брюшной тиф\Изменения кожных покровов. Симптом Филипповича (желтушное окрашивание ладоней и стоп)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85728"/>
            <a:ext cx="3643338" cy="2516736"/>
          </a:xfrm>
          <a:prstGeom prst="rect">
            <a:avLst/>
          </a:prstGeom>
          <a:noFill/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1285852" y="4929222"/>
            <a:ext cx="3857652" cy="1021556"/>
          </a:xfrm>
          <a:prstGeom prst="wedgeRoundRectCallout">
            <a:avLst>
              <a:gd name="adj1" fmla="val 56348"/>
              <a:gd name="adj2" fmla="val 14470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Зміни</a:t>
            </a:r>
            <a:r>
              <a:rPr lang="ru-RU" dirty="0" smtClean="0"/>
              <a:t> </a:t>
            </a:r>
            <a:r>
              <a:rPr lang="ru-RU" dirty="0" err="1" smtClean="0"/>
              <a:t>шкірних</a:t>
            </a:r>
            <a:r>
              <a:rPr lang="ru-RU" dirty="0" smtClean="0"/>
              <a:t> </a:t>
            </a:r>
            <a:r>
              <a:rPr lang="ru-RU" dirty="0" err="1" smtClean="0"/>
              <a:t>покривів</a:t>
            </a:r>
            <a:r>
              <a:rPr lang="ru-RU" dirty="0" smtClean="0"/>
              <a:t>. Симптом </a:t>
            </a:r>
            <a:r>
              <a:rPr lang="ru-RU" dirty="0" err="1" smtClean="0"/>
              <a:t>Філіпповича</a:t>
            </a:r>
            <a:r>
              <a:rPr lang="ru-RU" dirty="0" smtClean="0"/>
              <a:t> (</a:t>
            </a:r>
            <a:r>
              <a:rPr lang="ru-RU" dirty="0" err="1" smtClean="0"/>
              <a:t>жовтяничне</a:t>
            </a:r>
            <a:r>
              <a:rPr lang="ru-RU" dirty="0" smtClean="0"/>
              <a:t> </a:t>
            </a:r>
            <a:r>
              <a:rPr lang="ru-RU" dirty="0" err="1" smtClean="0"/>
              <a:t>фарбування</a:t>
            </a:r>
            <a:r>
              <a:rPr lang="ru-RU" dirty="0" smtClean="0"/>
              <a:t> </a:t>
            </a:r>
            <a:r>
              <a:rPr lang="ru-RU" dirty="0" err="1" smtClean="0"/>
              <a:t>долонь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стоп)</a:t>
            </a: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357158" y="2928934"/>
            <a:ext cx="3857652" cy="1021556"/>
          </a:xfrm>
          <a:prstGeom prst="wedgeRoundRectCallout">
            <a:avLst>
              <a:gd name="adj1" fmla="val 17035"/>
              <a:gd name="adj2" fmla="val -66308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Зміни</a:t>
            </a:r>
            <a:r>
              <a:rPr lang="ru-RU" dirty="0" smtClean="0"/>
              <a:t> </a:t>
            </a:r>
            <a:r>
              <a:rPr lang="ru-RU" dirty="0" err="1" smtClean="0"/>
              <a:t>шкірних</a:t>
            </a:r>
            <a:r>
              <a:rPr lang="ru-RU" dirty="0" smtClean="0"/>
              <a:t> </a:t>
            </a:r>
            <a:r>
              <a:rPr lang="ru-RU" dirty="0" err="1" smtClean="0"/>
              <a:t>покривів</a:t>
            </a:r>
            <a:r>
              <a:rPr lang="ru-RU" dirty="0" smtClean="0"/>
              <a:t>. Симптом </a:t>
            </a:r>
            <a:r>
              <a:rPr lang="ru-RU" dirty="0" err="1" smtClean="0"/>
              <a:t>Філіпповича</a:t>
            </a:r>
            <a:r>
              <a:rPr lang="ru-RU" dirty="0" smtClean="0"/>
              <a:t> (</a:t>
            </a:r>
            <a:r>
              <a:rPr lang="ru-RU" dirty="0" err="1" smtClean="0"/>
              <a:t>жовтяничне</a:t>
            </a:r>
            <a:r>
              <a:rPr lang="ru-RU" dirty="0" smtClean="0"/>
              <a:t> </a:t>
            </a:r>
            <a:r>
              <a:rPr lang="ru-RU" dirty="0" err="1" smtClean="0"/>
              <a:t>фарбування</a:t>
            </a:r>
            <a:r>
              <a:rPr lang="ru-RU" dirty="0" smtClean="0"/>
              <a:t> </a:t>
            </a:r>
            <a:r>
              <a:rPr lang="ru-RU" dirty="0" err="1" smtClean="0"/>
              <a:t>долонь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стоп)</a:t>
            </a: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4643438" y="2907510"/>
            <a:ext cx="4214842" cy="1021556"/>
          </a:xfrm>
          <a:prstGeom prst="wedgeRoundRectCallout">
            <a:avLst>
              <a:gd name="adj1" fmla="val -22685"/>
              <a:gd name="adj2" fmla="val -65216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Тифозний</a:t>
            </a:r>
            <a:r>
              <a:rPr lang="ru-RU" dirty="0" smtClean="0"/>
              <a:t> </a:t>
            </a:r>
            <a:r>
              <a:rPr lang="ru-RU" dirty="0" err="1" smtClean="0"/>
              <a:t>язик</a:t>
            </a:r>
            <a:r>
              <a:rPr lang="ru-RU" dirty="0" smtClean="0"/>
              <a:t>.  </a:t>
            </a:r>
            <a:r>
              <a:rPr lang="ru-RU" dirty="0" err="1" smtClean="0"/>
              <a:t>Язик</a:t>
            </a:r>
            <a:r>
              <a:rPr lang="ru-RU" dirty="0" smtClean="0"/>
              <a:t> </a:t>
            </a:r>
            <a:r>
              <a:rPr lang="ru-RU" dirty="0" err="1" smtClean="0"/>
              <a:t>потовщений</a:t>
            </a:r>
            <a:r>
              <a:rPr lang="ru-RU" dirty="0" smtClean="0"/>
              <a:t>, густо </a:t>
            </a:r>
            <a:r>
              <a:rPr lang="ru-RU" dirty="0" err="1" smtClean="0"/>
              <a:t>обкладений</a:t>
            </a:r>
            <a:r>
              <a:rPr lang="ru-RU" dirty="0" smtClean="0"/>
              <a:t> </a:t>
            </a:r>
            <a:r>
              <a:rPr lang="ru-RU" dirty="0" err="1" smtClean="0"/>
              <a:t>нальотом</a:t>
            </a:r>
            <a:r>
              <a:rPr lang="ru-RU" dirty="0" smtClean="0"/>
              <a:t>, </a:t>
            </a:r>
            <a:r>
              <a:rPr lang="ru-RU" dirty="0" err="1" smtClean="0"/>
              <a:t>краї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кінець</a:t>
            </a:r>
            <a:r>
              <a:rPr lang="ru-RU" dirty="0" smtClean="0"/>
              <a:t> </a:t>
            </a:r>
            <a:r>
              <a:rPr lang="ru-RU" dirty="0" err="1" smtClean="0"/>
              <a:t>язика</a:t>
            </a:r>
            <a:r>
              <a:rPr lang="ru-RU" dirty="0" smtClean="0"/>
              <a:t>, </a:t>
            </a:r>
            <a:r>
              <a:rPr lang="ru-RU" dirty="0" err="1" smtClean="0"/>
              <a:t>гіперемійовані</a:t>
            </a:r>
            <a:r>
              <a:rPr lang="uk-UA" dirty="0" smtClean="0"/>
              <a:t>, вільні від нальоту</a:t>
            </a:r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COLLEGE\PREDMET\INFEKZIA\СКОРОХОД\Атлас\Брюшной тиф\Тифозный язык. На боковых поверхностях языка отпечатки зуб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857628"/>
            <a:ext cx="3731077" cy="2786058"/>
          </a:xfrm>
          <a:prstGeom prst="rect">
            <a:avLst/>
          </a:prstGeom>
          <a:noFill/>
        </p:spPr>
      </p:pic>
      <p:pic>
        <p:nvPicPr>
          <p:cNvPr id="5" name="Picture 2" descr="D:\COLLEGE\PREDMET\INFEKZIA\СКОРОХОД\Атлас\Брюшной тиф\Розеолезная сып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57166"/>
            <a:ext cx="3586151" cy="3096240"/>
          </a:xfrm>
          <a:prstGeom prst="rect">
            <a:avLst/>
          </a:prstGeom>
          <a:noFill/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2714612" y="1714488"/>
            <a:ext cx="2446987" cy="442674"/>
          </a:xfrm>
          <a:prstGeom prst="wedgeRoundRectCallout">
            <a:avLst>
              <a:gd name="adj1" fmla="val 57369"/>
              <a:gd name="adj2" fmla="val 1065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dirty="0" err="1" smtClean="0"/>
              <a:t>Розеольозний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висип</a:t>
            </a:r>
            <a:endParaRPr lang="ru-RU" sz="2000" dirty="0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4286248" y="4572008"/>
            <a:ext cx="4572000" cy="715089"/>
          </a:xfrm>
          <a:prstGeom prst="wedgeRoundRectCallout">
            <a:avLst>
              <a:gd name="adj1" fmla="val -55711"/>
              <a:gd name="adj2" fmla="val 20396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dirty="0" err="1" smtClean="0"/>
              <a:t>Тифозний</a:t>
            </a:r>
            <a:r>
              <a:rPr lang="ru-RU" dirty="0" smtClean="0"/>
              <a:t> </a:t>
            </a:r>
            <a:r>
              <a:rPr lang="ru-RU" dirty="0" err="1" smtClean="0"/>
              <a:t>язик</a:t>
            </a:r>
            <a:r>
              <a:rPr lang="ru-RU" dirty="0" smtClean="0"/>
              <a:t>. На </a:t>
            </a:r>
            <a:r>
              <a:rPr lang="ru-RU" dirty="0" err="1" smtClean="0"/>
              <a:t>бічних</a:t>
            </a:r>
            <a:r>
              <a:rPr lang="ru-RU" dirty="0" smtClean="0"/>
              <a:t> </a:t>
            </a:r>
            <a:r>
              <a:rPr lang="ru-RU" dirty="0" err="1" smtClean="0"/>
              <a:t>поверхнях</a:t>
            </a:r>
            <a:r>
              <a:rPr lang="ru-RU" dirty="0" smtClean="0"/>
              <a:t> </a:t>
            </a:r>
            <a:r>
              <a:rPr lang="ru-RU" dirty="0" err="1" smtClean="0"/>
              <a:t>язика</a:t>
            </a:r>
            <a:r>
              <a:rPr lang="ru-RU" dirty="0" smtClean="0"/>
              <a:t> </a:t>
            </a:r>
            <a:r>
              <a:rPr lang="ru-RU" dirty="0" err="1" smtClean="0"/>
              <a:t>відбитки</a:t>
            </a:r>
            <a:r>
              <a:rPr lang="ru-RU" dirty="0" smtClean="0"/>
              <a:t> </a:t>
            </a:r>
            <a:r>
              <a:rPr lang="ru-RU" dirty="0" err="1" smtClean="0"/>
              <a:t>зубів</a:t>
            </a:r>
            <a:endParaRPr lang="ru-RU" dirty="0" smtClean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45">
  <a:themeElements>
    <a:clrScheme name="New_Simple01">
      <a:dk1>
        <a:sysClr val="windowText" lastClr="000000"/>
      </a:dk1>
      <a:lt1>
        <a:sysClr val="window" lastClr="FFFFFF"/>
      </a:lt1>
      <a:dk2>
        <a:srgbClr val="562B71"/>
      </a:dk2>
      <a:lt2>
        <a:srgbClr val="DFF0F7"/>
      </a:lt2>
      <a:accent1>
        <a:srgbClr val="6BA2DF"/>
      </a:accent1>
      <a:accent2>
        <a:srgbClr val="C0504D"/>
      </a:accent2>
      <a:accent3>
        <a:srgbClr val="9BBB59"/>
      </a:accent3>
      <a:accent4>
        <a:srgbClr val="8064A2"/>
      </a:accent4>
      <a:accent5>
        <a:srgbClr val="AA5E74"/>
      </a:accent5>
      <a:accent6>
        <a:srgbClr val="EF9031"/>
      </a:accent6>
      <a:hlink>
        <a:srgbClr val="FF0000"/>
      </a:hlink>
      <a:folHlink>
        <a:srgbClr val="92D050"/>
      </a:folHlink>
    </a:clrScheme>
    <a:fontScheme name="New_Simple01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ew_Simple01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hade val="100000"/>
                <a:satMod val="165000"/>
              </a:schemeClr>
            </a:gs>
            <a:gs pos="55000">
              <a:schemeClr val="phClr">
                <a:tint val="83000"/>
                <a:shade val="100000"/>
                <a:satMod val="155000"/>
              </a:schemeClr>
            </a:gs>
            <a:gs pos="100000">
              <a:schemeClr val="phClr"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20040000"/>
            </a:lightRig>
          </a:scene3d>
          <a:sp3d contourW="12700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hueMod val="105000"/>
                <a:satMod val="250000"/>
              </a:schemeClr>
            </a:gs>
            <a:gs pos="100000">
              <a:schemeClr val="phClr">
                <a:tint val="95000"/>
                <a:shade val="100000"/>
                <a:satMod val="200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4000"/>
                <a:satMod val="20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path path="circle">
            <a:fillToRect l="40000" r="40000" b="6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2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3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4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5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6.xml><?xml version="1.0" encoding="utf-8"?>
<a:themeOverride xmlns:a="http://schemas.openxmlformats.org/drawingml/2006/main">
  <a:clrScheme name="Справедливость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7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Тема45</Template>
  <TotalTime>388</TotalTime>
  <Words>412</Words>
  <Application>Microsoft Office PowerPoint</Application>
  <PresentationFormat>Экран (4:3)</PresentationFormat>
  <Paragraphs>150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Тема45</vt:lpstr>
      <vt:lpstr>Черевний тиф</vt:lpstr>
      <vt:lpstr>План</vt:lpstr>
      <vt:lpstr>Слайд 3</vt:lpstr>
      <vt:lpstr>Етіологія</vt:lpstr>
      <vt:lpstr>Епідеміологія</vt:lpstr>
      <vt:lpstr>Патогенез</vt:lpstr>
      <vt:lpstr>Клініка</vt:lpstr>
      <vt:lpstr>Слайд 8</vt:lpstr>
      <vt:lpstr>Слайд 9</vt:lpstr>
      <vt:lpstr>Слайд 10</vt:lpstr>
      <vt:lpstr>Кишкова кровотеча</vt:lpstr>
      <vt:lpstr>Перфорація виразки</vt:lpstr>
      <vt:lpstr>Діагностика</vt:lpstr>
      <vt:lpstr>Лікування</vt:lpstr>
      <vt:lpstr>Профілактика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Черевний тиф</dc:title>
  <dc:creator>Оксана</dc:creator>
  <cp:lastModifiedBy>Sveta</cp:lastModifiedBy>
  <cp:revision>61</cp:revision>
  <dcterms:created xsi:type="dcterms:W3CDTF">2009-03-11T13:39:57Z</dcterms:created>
  <dcterms:modified xsi:type="dcterms:W3CDTF">2013-09-08T18:41:02Z</dcterms:modified>
</cp:coreProperties>
</file>