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  <p:sldMasterId id="2147484084" r:id="rId2"/>
    <p:sldMasterId id="2147484096" r:id="rId3"/>
    <p:sldMasterId id="2147484202" r:id="rId4"/>
  </p:sldMasterIdLst>
  <p:sldIdLst>
    <p:sldId id="256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4" autoAdjust="0"/>
    <p:restoredTop sz="94660"/>
  </p:normalViewPr>
  <p:slideViewPr>
    <p:cSldViewPr>
      <p:cViewPr varScale="1">
        <p:scale>
          <a:sx n="100" d="100"/>
          <a:sy n="100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EA1C5-2598-4399-9BD5-9D8B8B0D3675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7F1F2A3-4ABA-4663-B829-E15FEBA1F4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smtClean="0"/>
            <a:t>знищення збудника;</a:t>
          </a:r>
        </a:p>
      </dgm:t>
    </dgm:pt>
    <dgm:pt modelId="{C291A2FA-6814-4D14-9A4F-AAABCC6551A1}" type="parTrans" cxnId="{E9487BAD-F7F5-4376-B6BE-47785BFC4236}">
      <dgm:prSet/>
      <dgm:spPr/>
      <dgm:t>
        <a:bodyPr/>
        <a:lstStyle/>
        <a:p>
          <a:endParaRPr lang="ru-RU" sz="2300"/>
        </a:p>
      </dgm:t>
    </dgm:pt>
    <dgm:pt modelId="{6A83B433-41FF-4C1F-B266-0F19F63AFB49}" type="sibTrans" cxnId="{E9487BAD-F7F5-4376-B6BE-47785BFC4236}">
      <dgm:prSet/>
      <dgm:spPr/>
      <dgm:t>
        <a:bodyPr/>
        <a:lstStyle/>
        <a:p>
          <a:endParaRPr lang="ru-RU" sz="2300"/>
        </a:p>
      </dgm:t>
    </dgm:pt>
    <dgm:pt modelId="{5DE8F9C6-BC66-4473-A01C-35B4436C727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smtClean="0"/>
            <a:t>латентна(прихована) форма інфекції;</a:t>
          </a:r>
        </a:p>
      </dgm:t>
    </dgm:pt>
    <dgm:pt modelId="{5F1B3054-07FE-4DD4-B2A3-8BECFB829615}" type="parTrans" cxnId="{D6BEF86A-5263-42E3-8AA5-B523496B90A2}">
      <dgm:prSet/>
      <dgm:spPr/>
      <dgm:t>
        <a:bodyPr/>
        <a:lstStyle/>
        <a:p>
          <a:endParaRPr lang="ru-RU" sz="2300"/>
        </a:p>
      </dgm:t>
    </dgm:pt>
    <dgm:pt modelId="{225B12CB-D075-4400-BB48-30A8D29FF0AA}" type="sibTrans" cxnId="{D6BEF86A-5263-42E3-8AA5-B523496B90A2}">
      <dgm:prSet/>
      <dgm:spPr/>
      <dgm:t>
        <a:bodyPr/>
        <a:lstStyle/>
        <a:p>
          <a:endParaRPr lang="ru-RU" sz="2300"/>
        </a:p>
      </dgm:t>
    </dgm:pt>
    <dgm:pt modelId="{251614DE-6691-4246-958C-5D8F57AAC7DE}">
      <dgm:prSet phldrT="[Текст]" custT="1"/>
      <dgm:spPr/>
      <dgm:t>
        <a:bodyPr/>
        <a:lstStyle/>
        <a:p>
          <a:r>
            <a:rPr lang="uk-UA" sz="2300" dirty="0" smtClean="0"/>
            <a:t> </a:t>
          </a:r>
          <a:endParaRPr lang="ru-RU" sz="2300" dirty="0"/>
        </a:p>
      </dgm:t>
    </dgm:pt>
    <dgm:pt modelId="{562DB008-A7F6-4113-A2C1-2E19F41F8BE0}" type="parTrans" cxnId="{E36AD911-BD04-4A22-8FB0-0F12148590D3}">
      <dgm:prSet/>
      <dgm:spPr/>
      <dgm:t>
        <a:bodyPr/>
        <a:lstStyle/>
        <a:p>
          <a:endParaRPr lang="ru-RU" sz="2300"/>
        </a:p>
      </dgm:t>
    </dgm:pt>
    <dgm:pt modelId="{4AA30772-D7A4-4C06-ADCA-59610E0C2139}" type="sibTrans" cxnId="{E36AD911-BD04-4A22-8FB0-0F12148590D3}">
      <dgm:prSet/>
      <dgm:spPr/>
      <dgm:t>
        <a:bodyPr/>
        <a:lstStyle/>
        <a:p>
          <a:endParaRPr lang="ru-RU" sz="2300"/>
        </a:p>
      </dgm:t>
    </dgm:pt>
    <dgm:pt modelId="{2EB2A5B3-A396-40B6-BD27-CC4C3FC5A43F}">
      <dgm:prSet phldrT="[Текст]" custT="1"/>
      <dgm:spPr/>
      <dgm:t>
        <a:bodyPr/>
        <a:lstStyle/>
        <a:p>
          <a:endParaRPr lang="ru-RU" sz="2300" dirty="0"/>
        </a:p>
      </dgm:t>
    </dgm:pt>
    <dgm:pt modelId="{BB852C09-5057-4087-891F-FA368816731C}" type="parTrans" cxnId="{1992E615-A786-43AD-978B-C8665779EF8F}">
      <dgm:prSet/>
      <dgm:spPr/>
      <dgm:t>
        <a:bodyPr/>
        <a:lstStyle/>
        <a:p>
          <a:endParaRPr lang="ru-RU" sz="2300"/>
        </a:p>
      </dgm:t>
    </dgm:pt>
    <dgm:pt modelId="{07F4DA56-8F75-461C-AA93-178F9D8689C6}" type="sibTrans" cxnId="{1992E615-A786-43AD-978B-C8665779EF8F}">
      <dgm:prSet/>
      <dgm:spPr/>
      <dgm:t>
        <a:bodyPr/>
        <a:lstStyle/>
        <a:p>
          <a:endParaRPr lang="ru-RU" sz="2300"/>
        </a:p>
      </dgm:t>
    </dgm:pt>
    <dgm:pt modelId="{8627055C-A3B7-4583-B863-ECEB8B99A273}">
      <dgm:prSet phldrT="[Текст]" custT="1"/>
      <dgm:spPr/>
      <dgm:t>
        <a:bodyPr/>
        <a:lstStyle/>
        <a:p>
          <a:endParaRPr lang="ru-RU" sz="2300" dirty="0"/>
        </a:p>
      </dgm:t>
    </dgm:pt>
    <dgm:pt modelId="{964993F7-8A72-4E06-9983-DA000E4FFB39}" type="parTrans" cxnId="{E8A3D5F7-9DF8-4B82-9FC2-B149FC6FA53B}">
      <dgm:prSet/>
      <dgm:spPr/>
      <dgm:t>
        <a:bodyPr/>
        <a:lstStyle/>
        <a:p>
          <a:endParaRPr lang="ru-RU" sz="2300"/>
        </a:p>
      </dgm:t>
    </dgm:pt>
    <dgm:pt modelId="{93938326-9C67-4F1C-B1F7-41F152EF79C0}" type="sibTrans" cxnId="{E8A3D5F7-9DF8-4B82-9FC2-B149FC6FA53B}">
      <dgm:prSet/>
      <dgm:spPr/>
      <dgm:t>
        <a:bodyPr/>
        <a:lstStyle/>
        <a:p>
          <a:endParaRPr lang="ru-RU" sz="2300"/>
        </a:p>
      </dgm:t>
    </dgm:pt>
    <dgm:pt modelId="{4544A0E3-2CD2-4A8C-9C03-F00C74E0D3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err="1" smtClean="0"/>
            <a:t>безсимптомна</a:t>
          </a:r>
          <a:r>
            <a:rPr lang="uk-UA" sz="2300" dirty="0" smtClean="0"/>
            <a:t> (субклінічна) форма хвороби;</a:t>
          </a:r>
        </a:p>
      </dgm:t>
    </dgm:pt>
    <dgm:pt modelId="{39C54B27-B601-495F-8A83-3E6C0D5EEAF5}" type="parTrans" cxnId="{9DFE6995-DDE5-4FE3-8F55-417C66FF791C}">
      <dgm:prSet/>
      <dgm:spPr/>
      <dgm:t>
        <a:bodyPr/>
        <a:lstStyle/>
        <a:p>
          <a:endParaRPr lang="ru-RU" sz="2300"/>
        </a:p>
      </dgm:t>
    </dgm:pt>
    <dgm:pt modelId="{35776859-0F80-4F84-90C9-94A85C6045BA}" type="sibTrans" cxnId="{9DFE6995-DDE5-4FE3-8F55-417C66FF791C}">
      <dgm:prSet/>
      <dgm:spPr/>
      <dgm:t>
        <a:bodyPr/>
        <a:lstStyle/>
        <a:p>
          <a:endParaRPr lang="ru-RU" sz="2300"/>
        </a:p>
      </dgm:t>
    </dgm:pt>
    <dgm:pt modelId="{6BD34767-C41B-4551-8E9B-298DD5F1D8F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smtClean="0"/>
            <a:t>інфекційна хвороба</a:t>
          </a:r>
          <a:endParaRPr lang="ru-RU" sz="2300" dirty="0" smtClean="0"/>
        </a:p>
      </dgm:t>
    </dgm:pt>
    <dgm:pt modelId="{3E84189C-6357-49DE-A8D5-6BBB42BA41BB}" type="parTrans" cxnId="{7A42B5BA-2C9A-4126-8B0D-E197DAA80113}">
      <dgm:prSet/>
      <dgm:spPr/>
      <dgm:t>
        <a:bodyPr/>
        <a:lstStyle/>
        <a:p>
          <a:endParaRPr lang="ru-RU" sz="2300"/>
        </a:p>
      </dgm:t>
    </dgm:pt>
    <dgm:pt modelId="{28B86B07-4CDE-4FF2-9A5E-D58A14691EA5}" type="sibTrans" cxnId="{7A42B5BA-2C9A-4126-8B0D-E197DAA80113}">
      <dgm:prSet/>
      <dgm:spPr/>
      <dgm:t>
        <a:bodyPr/>
        <a:lstStyle/>
        <a:p>
          <a:endParaRPr lang="ru-RU" sz="2300"/>
        </a:p>
      </dgm:t>
    </dgm:pt>
    <dgm:pt modelId="{B6E73782-035A-4F78-B07C-1168072A7C78}">
      <dgm:prSet phldrT="[Текст]" custT="1"/>
      <dgm:spPr/>
      <dgm:t>
        <a:bodyPr/>
        <a:lstStyle/>
        <a:p>
          <a:r>
            <a:rPr lang="uk-UA" sz="2300" dirty="0" smtClean="0"/>
            <a:t> </a:t>
          </a:r>
          <a:endParaRPr lang="ru-RU" sz="2300" dirty="0"/>
        </a:p>
      </dgm:t>
    </dgm:pt>
    <dgm:pt modelId="{037472D0-1665-4760-8BF8-52C48A392277}" type="sibTrans" cxnId="{D2E40614-F8AA-45A6-A058-1BFEDABAD565}">
      <dgm:prSet/>
      <dgm:spPr/>
      <dgm:t>
        <a:bodyPr/>
        <a:lstStyle/>
        <a:p>
          <a:endParaRPr lang="ru-RU" sz="2300"/>
        </a:p>
      </dgm:t>
    </dgm:pt>
    <dgm:pt modelId="{E31A65E3-83E2-4215-9380-79A6A8A5F117}" type="parTrans" cxnId="{D2E40614-F8AA-45A6-A058-1BFEDABAD565}">
      <dgm:prSet/>
      <dgm:spPr/>
      <dgm:t>
        <a:bodyPr/>
        <a:lstStyle/>
        <a:p>
          <a:endParaRPr lang="ru-RU" sz="2300"/>
        </a:p>
      </dgm:t>
    </dgm:pt>
    <dgm:pt modelId="{7D97ADEC-F350-424D-8AA6-B89CCDCF91BE}">
      <dgm:prSet phldrT="[Текст]" custT="1"/>
      <dgm:spPr/>
      <dgm:t>
        <a:bodyPr/>
        <a:lstStyle/>
        <a:p>
          <a:r>
            <a:rPr lang="uk-UA" sz="2300" dirty="0" smtClean="0"/>
            <a:t> </a:t>
          </a:r>
          <a:endParaRPr lang="ru-RU" sz="2300" dirty="0"/>
        </a:p>
      </dgm:t>
    </dgm:pt>
    <dgm:pt modelId="{3F9A8EDA-E044-4078-A74B-1BB4229D3CA2}" type="sibTrans" cxnId="{2E5E6B87-2C72-4D95-ABF2-064301F5885C}">
      <dgm:prSet/>
      <dgm:spPr/>
      <dgm:t>
        <a:bodyPr/>
        <a:lstStyle/>
        <a:p>
          <a:endParaRPr lang="ru-RU" sz="2300"/>
        </a:p>
      </dgm:t>
    </dgm:pt>
    <dgm:pt modelId="{AC3E7113-A558-469B-B7EB-BDC330FAECAA}" type="parTrans" cxnId="{2E5E6B87-2C72-4D95-ABF2-064301F5885C}">
      <dgm:prSet/>
      <dgm:spPr/>
      <dgm:t>
        <a:bodyPr/>
        <a:lstStyle/>
        <a:p>
          <a:endParaRPr lang="ru-RU" sz="2300"/>
        </a:p>
      </dgm:t>
    </dgm:pt>
    <dgm:pt modelId="{59BE4AF8-A080-4FC7-B5E5-597617A0891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err="1" smtClean="0"/>
            <a:t>бактеріоносійство</a:t>
          </a:r>
          <a:r>
            <a:rPr lang="uk-UA" sz="2300" dirty="0" smtClean="0"/>
            <a:t>;</a:t>
          </a:r>
        </a:p>
      </dgm:t>
    </dgm:pt>
    <dgm:pt modelId="{928D73F2-4868-4D61-BCEF-6F5D3B13AC7B}" type="sibTrans" cxnId="{2866EC28-13DA-4B90-B3FB-4139718A903A}">
      <dgm:prSet/>
      <dgm:spPr/>
      <dgm:t>
        <a:bodyPr/>
        <a:lstStyle/>
        <a:p>
          <a:endParaRPr lang="ru-RU" sz="2300"/>
        </a:p>
      </dgm:t>
    </dgm:pt>
    <dgm:pt modelId="{37C9FA11-E494-44AA-B534-7E52720E2ADD}" type="parTrans" cxnId="{2866EC28-13DA-4B90-B3FB-4139718A903A}">
      <dgm:prSet/>
      <dgm:spPr/>
      <dgm:t>
        <a:bodyPr/>
        <a:lstStyle/>
        <a:p>
          <a:endParaRPr lang="ru-RU" sz="2300"/>
        </a:p>
      </dgm:t>
    </dgm:pt>
    <dgm:pt modelId="{0A626FD0-0DD6-4AB3-8351-5DADC4920CE3}" type="pres">
      <dgm:prSet presAssocID="{D4DEA1C5-2598-4399-9BD5-9D8B8B0D36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2EDA9-E8C1-466E-BDDB-BA3541A3FFEF}" type="pres">
      <dgm:prSet presAssocID="{B6E73782-035A-4F78-B07C-1168072A7C78}" presName="composite" presStyleCnt="0"/>
      <dgm:spPr/>
    </dgm:pt>
    <dgm:pt modelId="{28767312-9415-46CB-BCBF-08C8B7FA3F8F}" type="pres">
      <dgm:prSet presAssocID="{B6E73782-035A-4F78-B07C-1168072A7C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9632-5D3F-45CB-AA56-44E200B4A888}" type="pres">
      <dgm:prSet presAssocID="{B6E73782-035A-4F78-B07C-1168072A7C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04375-463D-4F15-8C23-AE7DA656984B}" type="pres">
      <dgm:prSet presAssocID="{037472D0-1665-4760-8BF8-52C48A392277}" presName="sp" presStyleCnt="0"/>
      <dgm:spPr/>
    </dgm:pt>
    <dgm:pt modelId="{FE076B2C-5E61-4127-9CF3-26FD24A89441}" type="pres">
      <dgm:prSet presAssocID="{7D97ADEC-F350-424D-8AA6-B89CCDCF91BE}" presName="composite" presStyleCnt="0"/>
      <dgm:spPr/>
    </dgm:pt>
    <dgm:pt modelId="{1C7D7AE7-5C4B-4EFA-881C-C565F2B13231}" type="pres">
      <dgm:prSet presAssocID="{7D97ADEC-F350-424D-8AA6-B89CCDCF91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8DC78-3EDF-4192-A49E-94F9C81090EF}" type="pres">
      <dgm:prSet presAssocID="{7D97ADEC-F350-424D-8AA6-B89CCDCF91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F85A4-4243-49CD-BBB5-38E58EFC663F}" type="pres">
      <dgm:prSet presAssocID="{3F9A8EDA-E044-4078-A74B-1BB4229D3CA2}" presName="sp" presStyleCnt="0"/>
      <dgm:spPr/>
    </dgm:pt>
    <dgm:pt modelId="{BF7BF780-C8F7-44B0-AB0D-6053EE4A67E6}" type="pres">
      <dgm:prSet presAssocID="{251614DE-6691-4246-958C-5D8F57AAC7DE}" presName="composite" presStyleCnt="0"/>
      <dgm:spPr/>
    </dgm:pt>
    <dgm:pt modelId="{F81C9B8B-1CB0-4EC6-80AF-B27B9413B594}" type="pres">
      <dgm:prSet presAssocID="{251614DE-6691-4246-958C-5D8F57AAC7D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AD93F-257C-455A-92A2-D65C83CCEEC0}" type="pres">
      <dgm:prSet presAssocID="{251614DE-6691-4246-958C-5D8F57AAC7D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27B11-D9E8-4F8A-9ED2-8848B6CB6FA5}" type="pres">
      <dgm:prSet presAssocID="{4AA30772-D7A4-4C06-ADCA-59610E0C2139}" presName="sp" presStyleCnt="0"/>
      <dgm:spPr/>
    </dgm:pt>
    <dgm:pt modelId="{F36D0E5A-D558-4308-ADC2-BEF8CF248FFC}" type="pres">
      <dgm:prSet presAssocID="{8627055C-A3B7-4583-B863-ECEB8B99A273}" presName="composite" presStyleCnt="0"/>
      <dgm:spPr/>
    </dgm:pt>
    <dgm:pt modelId="{16066A8C-343C-444D-B068-F88C531B6B67}" type="pres">
      <dgm:prSet presAssocID="{8627055C-A3B7-4583-B863-ECEB8B99A27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1D487-BDA5-4CAD-8003-84BF4B52038A}" type="pres">
      <dgm:prSet presAssocID="{8627055C-A3B7-4583-B863-ECEB8B99A27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B0759-59FA-4899-B244-95557491A20F}" type="pres">
      <dgm:prSet presAssocID="{93938326-9C67-4F1C-B1F7-41F152EF79C0}" presName="sp" presStyleCnt="0"/>
      <dgm:spPr/>
    </dgm:pt>
    <dgm:pt modelId="{23F1765A-DFE2-4B51-9672-14826F0CC7E9}" type="pres">
      <dgm:prSet presAssocID="{2EB2A5B3-A396-40B6-BD27-CC4C3FC5A43F}" presName="composite" presStyleCnt="0"/>
      <dgm:spPr/>
    </dgm:pt>
    <dgm:pt modelId="{FADA5037-712C-4A60-9043-6FA9EE08324B}" type="pres">
      <dgm:prSet presAssocID="{2EB2A5B3-A396-40B6-BD27-CC4C3FC5A43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EC159-0886-4167-A3F7-0D3C6C4D7672}" type="pres">
      <dgm:prSet presAssocID="{2EB2A5B3-A396-40B6-BD27-CC4C3FC5A4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40614-F8AA-45A6-A058-1BFEDABAD565}" srcId="{D4DEA1C5-2598-4399-9BD5-9D8B8B0D3675}" destId="{B6E73782-035A-4F78-B07C-1168072A7C78}" srcOrd="0" destOrd="0" parTransId="{E31A65E3-83E2-4215-9380-79A6A8A5F117}" sibTransId="{037472D0-1665-4760-8BF8-52C48A392277}"/>
    <dgm:cxn modelId="{D6BEF86A-5263-42E3-8AA5-B523496B90A2}" srcId="{7D97ADEC-F350-424D-8AA6-B89CCDCF91BE}" destId="{5DE8F9C6-BC66-4473-A01C-35B4436C727D}" srcOrd="0" destOrd="0" parTransId="{5F1B3054-07FE-4DD4-B2A3-8BECFB829615}" sibTransId="{225B12CB-D075-4400-BB48-30A8D29FF0AA}"/>
    <dgm:cxn modelId="{9DFE6995-DDE5-4FE3-8F55-417C66FF791C}" srcId="{8627055C-A3B7-4583-B863-ECEB8B99A273}" destId="{4544A0E3-2CD2-4A8C-9C03-F00C74E0D337}" srcOrd="0" destOrd="0" parTransId="{39C54B27-B601-495F-8A83-3E6C0D5EEAF5}" sibTransId="{35776859-0F80-4F84-90C9-94A85C6045BA}"/>
    <dgm:cxn modelId="{FB391CD8-5AE2-40B2-85EB-4B2BEB9F0359}" type="presOf" srcId="{59BE4AF8-A080-4FC7-B5E5-597617A08915}" destId="{6C5AD93F-257C-455A-92A2-D65C83CCEEC0}" srcOrd="0" destOrd="0" presId="urn:microsoft.com/office/officeart/2005/8/layout/chevron2"/>
    <dgm:cxn modelId="{E8A3D5F7-9DF8-4B82-9FC2-B149FC6FA53B}" srcId="{D4DEA1C5-2598-4399-9BD5-9D8B8B0D3675}" destId="{8627055C-A3B7-4583-B863-ECEB8B99A273}" srcOrd="3" destOrd="0" parTransId="{964993F7-8A72-4E06-9983-DA000E4FFB39}" sibTransId="{93938326-9C67-4F1C-B1F7-41F152EF79C0}"/>
    <dgm:cxn modelId="{0345BFA7-1DF6-4108-8B5D-19EFE84B310D}" type="presOf" srcId="{5DE8F9C6-BC66-4473-A01C-35B4436C727D}" destId="{4BE8DC78-3EDF-4192-A49E-94F9C81090EF}" srcOrd="0" destOrd="0" presId="urn:microsoft.com/office/officeart/2005/8/layout/chevron2"/>
    <dgm:cxn modelId="{2755578C-DF22-47DE-8191-1ACD3A9759DD}" type="presOf" srcId="{251614DE-6691-4246-958C-5D8F57AAC7DE}" destId="{F81C9B8B-1CB0-4EC6-80AF-B27B9413B594}" srcOrd="0" destOrd="0" presId="urn:microsoft.com/office/officeart/2005/8/layout/chevron2"/>
    <dgm:cxn modelId="{7599742D-36AA-45B2-A1A7-CEE44F24C826}" type="presOf" srcId="{6BD34767-C41B-4551-8E9B-298DD5F1D8F6}" destId="{56DEC159-0886-4167-A3F7-0D3C6C4D7672}" srcOrd="0" destOrd="0" presId="urn:microsoft.com/office/officeart/2005/8/layout/chevron2"/>
    <dgm:cxn modelId="{7A42B5BA-2C9A-4126-8B0D-E197DAA80113}" srcId="{2EB2A5B3-A396-40B6-BD27-CC4C3FC5A43F}" destId="{6BD34767-C41B-4551-8E9B-298DD5F1D8F6}" srcOrd="0" destOrd="0" parTransId="{3E84189C-6357-49DE-A8D5-6BBB42BA41BB}" sibTransId="{28B86B07-4CDE-4FF2-9A5E-D58A14691EA5}"/>
    <dgm:cxn modelId="{CBABE0B5-EEF9-4DF9-A4E4-2192A361B454}" type="presOf" srcId="{7D97ADEC-F350-424D-8AA6-B89CCDCF91BE}" destId="{1C7D7AE7-5C4B-4EFA-881C-C565F2B13231}" srcOrd="0" destOrd="0" presId="urn:microsoft.com/office/officeart/2005/8/layout/chevron2"/>
    <dgm:cxn modelId="{1E96FF45-A29C-4A3D-BA15-C36F4918D1C6}" type="presOf" srcId="{D4DEA1C5-2598-4399-9BD5-9D8B8B0D3675}" destId="{0A626FD0-0DD6-4AB3-8351-5DADC4920CE3}" srcOrd="0" destOrd="0" presId="urn:microsoft.com/office/officeart/2005/8/layout/chevron2"/>
    <dgm:cxn modelId="{E36AD911-BD04-4A22-8FB0-0F12148590D3}" srcId="{D4DEA1C5-2598-4399-9BD5-9D8B8B0D3675}" destId="{251614DE-6691-4246-958C-5D8F57AAC7DE}" srcOrd="2" destOrd="0" parTransId="{562DB008-A7F6-4113-A2C1-2E19F41F8BE0}" sibTransId="{4AA30772-D7A4-4C06-ADCA-59610E0C2139}"/>
    <dgm:cxn modelId="{1992E615-A786-43AD-978B-C8665779EF8F}" srcId="{D4DEA1C5-2598-4399-9BD5-9D8B8B0D3675}" destId="{2EB2A5B3-A396-40B6-BD27-CC4C3FC5A43F}" srcOrd="4" destOrd="0" parTransId="{BB852C09-5057-4087-891F-FA368816731C}" sibTransId="{07F4DA56-8F75-461C-AA93-178F9D8689C6}"/>
    <dgm:cxn modelId="{4EAC4FDA-A5C4-4CDC-93F5-B60CB435913D}" type="presOf" srcId="{4544A0E3-2CD2-4A8C-9C03-F00C74E0D337}" destId="{60A1D487-BDA5-4CAD-8003-84BF4B52038A}" srcOrd="0" destOrd="0" presId="urn:microsoft.com/office/officeart/2005/8/layout/chevron2"/>
    <dgm:cxn modelId="{09EE5CFB-4760-4379-8C02-C4310EED8699}" type="presOf" srcId="{27F1F2A3-4ABA-4663-B829-E15FEBA1F421}" destId="{6F8C9632-5D3F-45CB-AA56-44E200B4A888}" srcOrd="0" destOrd="0" presId="urn:microsoft.com/office/officeart/2005/8/layout/chevron2"/>
    <dgm:cxn modelId="{2E5E6B87-2C72-4D95-ABF2-064301F5885C}" srcId="{D4DEA1C5-2598-4399-9BD5-9D8B8B0D3675}" destId="{7D97ADEC-F350-424D-8AA6-B89CCDCF91BE}" srcOrd="1" destOrd="0" parTransId="{AC3E7113-A558-469B-B7EB-BDC330FAECAA}" sibTransId="{3F9A8EDA-E044-4078-A74B-1BB4229D3CA2}"/>
    <dgm:cxn modelId="{E195A83B-2D24-4E6E-B09B-EAE496B2E94A}" type="presOf" srcId="{B6E73782-035A-4F78-B07C-1168072A7C78}" destId="{28767312-9415-46CB-BCBF-08C8B7FA3F8F}" srcOrd="0" destOrd="0" presId="urn:microsoft.com/office/officeart/2005/8/layout/chevron2"/>
    <dgm:cxn modelId="{4C7B4932-2597-48B1-8A41-35C6CA3E24C1}" type="presOf" srcId="{8627055C-A3B7-4583-B863-ECEB8B99A273}" destId="{16066A8C-343C-444D-B068-F88C531B6B67}" srcOrd="0" destOrd="0" presId="urn:microsoft.com/office/officeart/2005/8/layout/chevron2"/>
    <dgm:cxn modelId="{E9487BAD-F7F5-4376-B6BE-47785BFC4236}" srcId="{B6E73782-035A-4F78-B07C-1168072A7C78}" destId="{27F1F2A3-4ABA-4663-B829-E15FEBA1F421}" srcOrd="0" destOrd="0" parTransId="{C291A2FA-6814-4D14-9A4F-AAABCC6551A1}" sibTransId="{6A83B433-41FF-4C1F-B266-0F19F63AFB49}"/>
    <dgm:cxn modelId="{2866EC28-13DA-4B90-B3FB-4139718A903A}" srcId="{251614DE-6691-4246-958C-5D8F57AAC7DE}" destId="{59BE4AF8-A080-4FC7-B5E5-597617A08915}" srcOrd="0" destOrd="0" parTransId="{37C9FA11-E494-44AA-B534-7E52720E2ADD}" sibTransId="{928D73F2-4868-4D61-BCEF-6F5D3B13AC7B}"/>
    <dgm:cxn modelId="{0F4E485D-3124-47AD-B939-CDACF5596314}" type="presOf" srcId="{2EB2A5B3-A396-40B6-BD27-CC4C3FC5A43F}" destId="{FADA5037-712C-4A60-9043-6FA9EE08324B}" srcOrd="0" destOrd="0" presId="urn:microsoft.com/office/officeart/2005/8/layout/chevron2"/>
    <dgm:cxn modelId="{390643A0-71F8-4C29-9F0B-B4748F91E030}" type="presParOf" srcId="{0A626FD0-0DD6-4AB3-8351-5DADC4920CE3}" destId="{3182EDA9-E8C1-466E-BDDB-BA3541A3FFEF}" srcOrd="0" destOrd="0" presId="urn:microsoft.com/office/officeart/2005/8/layout/chevron2"/>
    <dgm:cxn modelId="{10392F7A-2F0A-4B31-A8F7-BE26B787F719}" type="presParOf" srcId="{3182EDA9-E8C1-466E-BDDB-BA3541A3FFEF}" destId="{28767312-9415-46CB-BCBF-08C8B7FA3F8F}" srcOrd="0" destOrd="0" presId="urn:microsoft.com/office/officeart/2005/8/layout/chevron2"/>
    <dgm:cxn modelId="{38F15975-3AFA-4093-8ED9-FDEAC54F6794}" type="presParOf" srcId="{3182EDA9-E8C1-466E-BDDB-BA3541A3FFEF}" destId="{6F8C9632-5D3F-45CB-AA56-44E200B4A888}" srcOrd="1" destOrd="0" presId="urn:microsoft.com/office/officeart/2005/8/layout/chevron2"/>
    <dgm:cxn modelId="{6B2B2861-0059-4E49-8026-9F450A87A061}" type="presParOf" srcId="{0A626FD0-0DD6-4AB3-8351-5DADC4920CE3}" destId="{E3A04375-463D-4F15-8C23-AE7DA656984B}" srcOrd="1" destOrd="0" presId="urn:microsoft.com/office/officeart/2005/8/layout/chevron2"/>
    <dgm:cxn modelId="{99698D57-7A18-4E4F-A8C8-573EAFA200D8}" type="presParOf" srcId="{0A626FD0-0DD6-4AB3-8351-5DADC4920CE3}" destId="{FE076B2C-5E61-4127-9CF3-26FD24A89441}" srcOrd="2" destOrd="0" presId="urn:microsoft.com/office/officeart/2005/8/layout/chevron2"/>
    <dgm:cxn modelId="{581F71F5-A68B-4D55-9A8B-AEECF9ABA743}" type="presParOf" srcId="{FE076B2C-5E61-4127-9CF3-26FD24A89441}" destId="{1C7D7AE7-5C4B-4EFA-881C-C565F2B13231}" srcOrd="0" destOrd="0" presId="urn:microsoft.com/office/officeart/2005/8/layout/chevron2"/>
    <dgm:cxn modelId="{D0E054CC-0B3B-4558-B7A5-40B72811F89D}" type="presParOf" srcId="{FE076B2C-5E61-4127-9CF3-26FD24A89441}" destId="{4BE8DC78-3EDF-4192-A49E-94F9C81090EF}" srcOrd="1" destOrd="0" presId="urn:microsoft.com/office/officeart/2005/8/layout/chevron2"/>
    <dgm:cxn modelId="{9380A7A7-AB4B-4FDC-AF14-49EBCBC009CB}" type="presParOf" srcId="{0A626FD0-0DD6-4AB3-8351-5DADC4920CE3}" destId="{E12F85A4-4243-49CD-BBB5-38E58EFC663F}" srcOrd="3" destOrd="0" presId="urn:microsoft.com/office/officeart/2005/8/layout/chevron2"/>
    <dgm:cxn modelId="{B8908D03-BA48-41AF-84F0-DE5D1724EAFD}" type="presParOf" srcId="{0A626FD0-0DD6-4AB3-8351-5DADC4920CE3}" destId="{BF7BF780-C8F7-44B0-AB0D-6053EE4A67E6}" srcOrd="4" destOrd="0" presId="urn:microsoft.com/office/officeart/2005/8/layout/chevron2"/>
    <dgm:cxn modelId="{D43D89D0-C7E7-4528-AA4F-095EABCD18D5}" type="presParOf" srcId="{BF7BF780-C8F7-44B0-AB0D-6053EE4A67E6}" destId="{F81C9B8B-1CB0-4EC6-80AF-B27B9413B594}" srcOrd="0" destOrd="0" presId="urn:microsoft.com/office/officeart/2005/8/layout/chevron2"/>
    <dgm:cxn modelId="{F24C6D8E-190C-4F6E-943B-0CBB0777F2AD}" type="presParOf" srcId="{BF7BF780-C8F7-44B0-AB0D-6053EE4A67E6}" destId="{6C5AD93F-257C-455A-92A2-D65C83CCEEC0}" srcOrd="1" destOrd="0" presId="urn:microsoft.com/office/officeart/2005/8/layout/chevron2"/>
    <dgm:cxn modelId="{7E453D9B-9FEE-4877-AF66-AEEA845E1D7F}" type="presParOf" srcId="{0A626FD0-0DD6-4AB3-8351-5DADC4920CE3}" destId="{BDB27B11-D9E8-4F8A-9ED2-8848B6CB6FA5}" srcOrd="5" destOrd="0" presId="urn:microsoft.com/office/officeart/2005/8/layout/chevron2"/>
    <dgm:cxn modelId="{F3D10400-32EB-417D-B245-65D07814B773}" type="presParOf" srcId="{0A626FD0-0DD6-4AB3-8351-5DADC4920CE3}" destId="{F36D0E5A-D558-4308-ADC2-BEF8CF248FFC}" srcOrd="6" destOrd="0" presId="urn:microsoft.com/office/officeart/2005/8/layout/chevron2"/>
    <dgm:cxn modelId="{65B3E436-7813-456E-9E7D-FB13499FA195}" type="presParOf" srcId="{F36D0E5A-D558-4308-ADC2-BEF8CF248FFC}" destId="{16066A8C-343C-444D-B068-F88C531B6B67}" srcOrd="0" destOrd="0" presId="urn:microsoft.com/office/officeart/2005/8/layout/chevron2"/>
    <dgm:cxn modelId="{146A0D0C-DF4A-4B44-9AFD-86AFF642216A}" type="presParOf" srcId="{F36D0E5A-D558-4308-ADC2-BEF8CF248FFC}" destId="{60A1D487-BDA5-4CAD-8003-84BF4B52038A}" srcOrd="1" destOrd="0" presId="urn:microsoft.com/office/officeart/2005/8/layout/chevron2"/>
    <dgm:cxn modelId="{C3F389F1-9792-464F-AB4A-DE5151678E12}" type="presParOf" srcId="{0A626FD0-0DD6-4AB3-8351-5DADC4920CE3}" destId="{820B0759-59FA-4899-B244-95557491A20F}" srcOrd="7" destOrd="0" presId="urn:microsoft.com/office/officeart/2005/8/layout/chevron2"/>
    <dgm:cxn modelId="{5413CB30-0D39-4D0C-AD11-AB87889A6C86}" type="presParOf" srcId="{0A626FD0-0DD6-4AB3-8351-5DADC4920CE3}" destId="{23F1765A-DFE2-4B51-9672-14826F0CC7E9}" srcOrd="8" destOrd="0" presId="urn:microsoft.com/office/officeart/2005/8/layout/chevron2"/>
    <dgm:cxn modelId="{40C72BC8-AC3E-46C2-AB81-81C395011260}" type="presParOf" srcId="{23F1765A-DFE2-4B51-9672-14826F0CC7E9}" destId="{FADA5037-712C-4A60-9043-6FA9EE08324B}" srcOrd="0" destOrd="0" presId="urn:microsoft.com/office/officeart/2005/8/layout/chevron2"/>
    <dgm:cxn modelId="{74420DB6-2DFA-46F7-B4A3-EAD58115F673}" type="presParOf" srcId="{23F1765A-DFE2-4B51-9672-14826F0CC7E9}" destId="{56DEC159-0886-4167-A3F7-0D3C6C4D767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644A7-6E9F-4187-8F17-437A7A78FFE2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EDFE42-6D5F-4033-8E8D-BE12B2D88D0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dirty="0" smtClean="0">
              <a:solidFill>
                <a:schemeClr val="bg2"/>
              </a:solidFill>
            </a:rPr>
            <a:t>Тяжкий перебіг хвороб</a:t>
          </a:r>
        </a:p>
      </dgm:t>
    </dgm:pt>
    <dgm:pt modelId="{D62DFCD8-51BB-465A-A3CF-05C721403A79}" type="parTrans" cxnId="{91F99E8C-6149-4F12-BF5D-EF4F261DA109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3CB7A824-C1F2-47D8-99C2-F14AF9CA5500}" type="sibTrans" cxnId="{91F99E8C-6149-4F12-BF5D-EF4F261DA109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70FDA872-9661-4223-956F-DFA6A989F3F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dirty="0" smtClean="0">
              <a:solidFill>
                <a:schemeClr val="bg2"/>
              </a:solidFill>
            </a:rPr>
            <a:t>Наявність ускладнень</a:t>
          </a:r>
        </a:p>
      </dgm:t>
    </dgm:pt>
    <dgm:pt modelId="{207A794B-55FF-4F1A-A44E-2FA0F5715D8B}" type="parTrans" cxnId="{1861C9F2-9355-4671-AA8B-CD1BD543214D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39DF719D-35E9-4B95-9A24-3759B4473D1A}" type="sibTrans" cxnId="{1861C9F2-9355-4671-AA8B-CD1BD543214D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CD30493A-10BA-4B83-AD39-5FC6876478A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dirty="0" smtClean="0">
              <a:solidFill>
                <a:schemeClr val="bg2"/>
              </a:solidFill>
            </a:rPr>
            <a:t>Можливість виникнення ускладнень</a:t>
          </a:r>
        </a:p>
      </dgm:t>
    </dgm:pt>
    <dgm:pt modelId="{D3E93C13-E17F-425E-AF0F-8EC7F3BC034B}" type="parTrans" cxnId="{A42A960E-F0E4-4470-8268-59BB58CF7599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57D8CED1-0C4A-4355-82C2-1A1BFC9BC9E2}" type="sibTrans" cxnId="{A42A960E-F0E4-4470-8268-59BB58CF7599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289C00E2-7581-4FFA-9A55-AD1737F1F13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dirty="0" smtClean="0">
              <a:solidFill>
                <a:schemeClr val="bg2"/>
              </a:solidFill>
            </a:rPr>
            <a:t>Тяжкий </a:t>
          </a:r>
          <a:r>
            <a:rPr lang="uk-UA" sz="2700" dirty="0" err="1" smtClean="0">
              <a:solidFill>
                <a:schemeClr val="bg2"/>
              </a:solidFill>
            </a:rPr>
            <a:t>премарбідний</a:t>
          </a:r>
          <a:r>
            <a:rPr lang="uk-UA" sz="2700" dirty="0" smtClean="0">
              <a:solidFill>
                <a:schemeClr val="bg2"/>
              </a:solidFill>
            </a:rPr>
            <a:t> фон</a:t>
          </a:r>
          <a:endParaRPr lang="ru-RU" sz="2700" dirty="0" smtClean="0">
            <a:solidFill>
              <a:schemeClr val="bg2"/>
            </a:solidFill>
          </a:endParaRPr>
        </a:p>
      </dgm:t>
    </dgm:pt>
    <dgm:pt modelId="{14AB67F8-00E2-493C-823E-6FD8B022A82C}" type="parTrans" cxnId="{B645947E-9EC4-468B-A474-FD0DB05EF285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1A6F8064-A67C-49EA-A244-2F71883D0CCD}" type="sibTrans" cxnId="{B645947E-9EC4-468B-A474-FD0DB05EF285}">
      <dgm:prSet/>
      <dgm:spPr/>
      <dgm:t>
        <a:bodyPr/>
        <a:lstStyle/>
        <a:p>
          <a:endParaRPr lang="ru-RU" sz="2700">
            <a:solidFill>
              <a:schemeClr val="bg2"/>
            </a:solidFill>
          </a:endParaRPr>
        </a:p>
      </dgm:t>
    </dgm:pt>
    <dgm:pt modelId="{BF01F488-DCD9-4C67-9067-C21AE621ED9E}" type="pres">
      <dgm:prSet presAssocID="{41A644A7-6E9F-4187-8F17-437A7A78FF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556C5-D29D-405E-A434-BE39972FFE4E}" type="pres">
      <dgm:prSet presAssocID="{8AEDFE42-6D5F-4033-8E8D-BE12B2D88D07}" presName="composite" presStyleCnt="0"/>
      <dgm:spPr/>
    </dgm:pt>
    <dgm:pt modelId="{76B5E2E9-5331-43D4-8BEE-F825C86B5F39}" type="pres">
      <dgm:prSet presAssocID="{8AEDFE42-6D5F-4033-8E8D-BE12B2D88D0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28A4F1-ED3F-43F8-963D-76A187CCAD39}" type="pres">
      <dgm:prSet presAssocID="{8AEDFE42-6D5F-4033-8E8D-BE12B2D88D0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2108E-658C-4DB7-9A22-E2F7BB50408E}" type="pres">
      <dgm:prSet presAssocID="{3CB7A824-C1F2-47D8-99C2-F14AF9CA5500}" presName="spacing" presStyleCnt="0"/>
      <dgm:spPr/>
    </dgm:pt>
    <dgm:pt modelId="{1E12958B-E9BC-4705-A8B0-F79543189B9D}" type="pres">
      <dgm:prSet presAssocID="{70FDA872-9661-4223-956F-DFA6A989F3F9}" presName="composite" presStyleCnt="0"/>
      <dgm:spPr/>
    </dgm:pt>
    <dgm:pt modelId="{31F27AD4-F0A2-47CF-8BCD-79DBA916A1B8}" type="pres">
      <dgm:prSet presAssocID="{70FDA872-9661-4223-956F-DFA6A989F3F9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1E156A-4CEC-40AC-A9FD-FBD24245A28C}" type="pres">
      <dgm:prSet presAssocID="{70FDA872-9661-4223-956F-DFA6A989F3F9}" presName="txShp" presStyleLbl="node1" presStyleIdx="1" presStyleCnt="4" custLinFactNeighborX="-1521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A7E64-BE65-4F9B-9184-91F3401DC79F}" type="pres">
      <dgm:prSet presAssocID="{39DF719D-35E9-4B95-9A24-3759B4473D1A}" presName="spacing" presStyleCnt="0"/>
      <dgm:spPr/>
    </dgm:pt>
    <dgm:pt modelId="{40C7546B-4AC1-4797-84B8-621F4EE79D62}" type="pres">
      <dgm:prSet presAssocID="{CD30493A-10BA-4B83-AD39-5FC6876478A3}" presName="composite" presStyleCnt="0"/>
      <dgm:spPr/>
    </dgm:pt>
    <dgm:pt modelId="{9A13B843-BDCC-4051-B835-AF5FCB6476CA}" type="pres">
      <dgm:prSet presAssocID="{CD30493A-10BA-4B83-AD39-5FC6876478A3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DC12D2-5A39-46CB-8354-4F34F97F5DA3}" type="pres">
      <dgm:prSet presAssocID="{CD30493A-10BA-4B83-AD39-5FC6876478A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B2B09-CEDD-4712-882D-63D4B5B1C608}" type="pres">
      <dgm:prSet presAssocID="{57D8CED1-0C4A-4355-82C2-1A1BFC9BC9E2}" presName="spacing" presStyleCnt="0"/>
      <dgm:spPr/>
    </dgm:pt>
    <dgm:pt modelId="{E8712F78-7D16-4333-8B5D-7A064514C3B9}" type="pres">
      <dgm:prSet presAssocID="{289C00E2-7581-4FFA-9A55-AD1737F1F138}" presName="composite" presStyleCnt="0"/>
      <dgm:spPr/>
    </dgm:pt>
    <dgm:pt modelId="{B662CE20-8108-4155-9B96-7052C11BB2DF}" type="pres">
      <dgm:prSet presAssocID="{289C00E2-7581-4FFA-9A55-AD1737F1F138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DEF082-DE6B-4D97-9068-DF2CFC4391B3}" type="pres">
      <dgm:prSet presAssocID="{289C00E2-7581-4FFA-9A55-AD1737F1F13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C0414-5393-41DE-B226-71E80757117E}" type="presOf" srcId="{41A644A7-6E9F-4187-8F17-437A7A78FFE2}" destId="{BF01F488-DCD9-4C67-9067-C21AE621ED9E}" srcOrd="0" destOrd="0" presId="urn:microsoft.com/office/officeart/2005/8/layout/vList3"/>
    <dgm:cxn modelId="{3F8BB057-04B2-46C4-994D-FEF4C0073D71}" type="presOf" srcId="{289C00E2-7581-4FFA-9A55-AD1737F1F138}" destId="{A3DEF082-DE6B-4D97-9068-DF2CFC4391B3}" srcOrd="0" destOrd="0" presId="urn:microsoft.com/office/officeart/2005/8/layout/vList3"/>
    <dgm:cxn modelId="{A42A960E-F0E4-4470-8268-59BB58CF7599}" srcId="{41A644A7-6E9F-4187-8F17-437A7A78FFE2}" destId="{CD30493A-10BA-4B83-AD39-5FC6876478A3}" srcOrd="2" destOrd="0" parTransId="{D3E93C13-E17F-425E-AF0F-8EC7F3BC034B}" sibTransId="{57D8CED1-0C4A-4355-82C2-1A1BFC9BC9E2}"/>
    <dgm:cxn modelId="{91F99E8C-6149-4F12-BF5D-EF4F261DA109}" srcId="{41A644A7-6E9F-4187-8F17-437A7A78FFE2}" destId="{8AEDFE42-6D5F-4033-8E8D-BE12B2D88D07}" srcOrd="0" destOrd="0" parTransId="{D62DFCD8-51BB-465A-A3CF-05C721403A79}" sibTransId="{3CB7A824-C1F2-47D8-99C2-F14AF9CA5500}"/>
    <dgm:cxn modelId="{457A7A9B-8AD8-4EB5-BF61-8663D9987C34}" type="presOf" srcId="{CD30493A-10BA-4B83-AD39-5FC6876478A3}" destId="{A3DC12D2-5A39-46CB-8354-4F34F97F5DA3}" srcOrd="0" destOrd="0" presId="urn:microsoft.com/office/officeart/2005/8/layout/vList3"/>
    <dgm:cxn modelId="{B645947E-9EC4-468B-A474-FD0DB05EF285}" srcId="{41A644A7-6E9F-4187-8F17-437A7A78FFE2}" destId="{289C00E2-7581-4FFA-9A55-AD1737F1F138}" srcOrd="3" destOrd="0" parTransId="{14AB67F8-00E2-493C-823E-6FD8B022A82C}" sibTransId="{1A6F8064-A67C-49EA-A244-2F71883D0CCD}"/>
    <dgm:cxn modelId="{33A7C459-FA3E-47CB-A457-71A12A549488}" type="presOf" srcId="{70FDA872-9661-4223-956F-DFA6A989F3F9}" destId="{8D1E156A-4CEC-40AC-A9FD-FBD24245A28C}" srcOrd="0" destOrd="0" presId="urn:microsoft.com/office/officeart/2005/8/layout/vList3"/>
    <dgm:cxn modelId="{0C47FD73-CE94-4A83-8BE9-D9581FB52492}" type="presOf" srcId="{8AEDFE42-6D5F-4033-8E8D-BE12B2D88D07}" destId="{0E28A4F1-ED3F-43F8-963D-76A187CCAD39}" srcOrd="0" destOrd="0" presId="urn:microsoft.com/office/officeart/2005/8/layout/vList3"/>
    <dgm:cxn modelId="{1861C9F2-9355-4671-AA8B-CD1BD543214D}" srcId="{41A644A7-6E9F-4187-8F17-437A7A78FFE2}" destId="{70FDA872-9661-4223-956F-DFA6A989F3F9}" srcOrd="1" destOrd="0" parTransId="{207A794B-55FF-4F1A-A44E-2FA0F5715D8B}" sibTransId="{39DF719D-35E9-4B95-9A24-3759B4473D1A}"/>
    <dgm:cxn modelId="{DCD28BC8-4EA6-4650-903B-676421424E79}" type="presParOf" srcId="{BF01F488-DCD9-4C67-9067-C21AE621ED9E}" destId="{F75556C5-D29D-405E-A434-BE39972FFE4E}" srcOrd="0" destOrd="0" presId="urn:microsoft.com/office/officeart/2005/8/layout/vList3"/>
    <dgm:cxn modelId="{25632B89-146F-4C05-A9E1-7D769E6BA6DB}" type="presParOf" srcId="{F75556C5-D29D-405E-A434-BE39972FFE4E}" destId="{76B5E2E9-5331-43D4-8BEE-F825C86B5F39}" srcOrd="0" destOrd="0" presId="urn:microsoft.com/office/officeart/2005/8/layout/vList3"/>
    <dgm:cxn modelId="{02F6A556-5CC9-41BD-B4E0-68275290A85E}" type="presParOf" srcId="{F75556C5-D29D-405E-A434-BE39972FFE4E}" destId="{0E28A4F1-ED3F-43F8-963D-76A187CCAD39}" srcOrd="1" destOrd="0" presId="urn:microsoft.com/office/officeart/2005/8/layout/vList3"/>
    <dgm:cxn modelId="{0AE079AA-9F8F-41CE-A934-5E65C31E2F61}" type="presParOf" srcId="{BF01F488-DCD9-4C67-9067-C21AE621ED9E}" destId="{1F12108E-658C-4DB7-9A22-E2F7BB50408E}" srcOrd="1" destOrd="0" presId="urn:microsoft.com/office/officeart/2005/8/layout/vList3"/>
    <dgm:cxn modelId="{1DDC5C78-864F-4ABA-84FC-BBB5C9D6863B}" type="presParOf" srcId="{BF01F488-DCD9-4C67-9067-C21AE621ED9E}" destId="{1E12958B-E9BC-4705-A8B0-F79543189B9D}" srcOrd="2" destOrd="0" presId="urn:microsoft.com/office/officeart/2005/8/layout/vList3"/>
    <dgm:cxn modelId="{E1353616-8D5C-4F39-8E89-350961398E1D}" type="presParOf" srcId="{1E12958B-E9BC-4705-A8B0-F79543189B9D}" destId="{31F27AD4-F0A2-47CF-8BCD-79DBA916A1B8}" srcOrd="0" destOrd="0" presId="urn:microsoft.com/office/officeart/2005/8/layout/vList3"/>
    <dgm:cxn modelId="{DD5A22EB-6157-4B86-81A2-AC148A79A94F}" type="presParOf" srcId="{1E12958B-E9BC-4705-A8B0-F79543189B9D}" destId="{8D1E156A-4CEC-40AC-A9FD-FBD24245A28C}" srcOrd="1" destOrd="0" presId="urn:microsoft.com/office/officeart/2005/8/layout/vList3"/>
    <dgm:cxn modelId="{55AE7B0C-20BB-4A90-88D7-987D4EAD3BEE}" type="presParOf" srcId="{BF01F488-DCD9-4C67-9067-C21AE621ED9E}" destId="{1C5A7E64-BE65-4F9B-9184-91F3401DC79F}" srcOrd="3" destOrd="0" presId="urn:microsoft.com/office/officeart/2005/8/layout/vList3"/>
    <dgm:cxn modelId="{4E866955-CEF4-48D7-8BE0-33CBC1A1918F}" type="presParOf" srcId="{BF01F488-DCD9-4C67-9067-C21AE621ED9E}" destId="{40C7546B-4AC1-4797-84B8-621F4EE79D62}" srcOrd="4" destOrd="0" presId="urn:microsoft.com/office/officeart/2005/8/layout/vList3"/>
    <dgm:cxn modelId="{00C0AF2F-6178-47F2-8BFC-34084631B640}" type="presParOf" srcId="{40C7546B-4AC1-4797-84B8-621F4EE79D62}" destId="{9A13B843-BDCC-4051-B835-AF5FCB6476CA}" srcOrd="0" destOrd="0" presId="urn:microsoft.com/office/officeart/2005/8/layout/vList3"/>
    <dgm:cxn modelId="{058CCF34-AD1C-4C7B-86CC-0116B17F7114}" type="presParOf" srcId="{40C7546B-4AC1-4797-84B8-621F4EE79D62}" destId="{A3DC12D2-5A39-46CB-8354-4F34F97F5DA3}" srcOrd="1" destOrd="0" presId="urn:microsoft.com/office/officeart/2005/8/layout/vList3"/>
    <dgm:cxn modelId="{C7048897-0C70-4B41-9B61-0AC5C2ABBF2F}" type="presParOf" srcId="{BF01F488-DCD9-4C67-9067-C21AE621ED9E}" destId="{5C6B2B09-CEDD-4712-882D-63D4B5B1C608}" srcOrd="5" destOrd="0" presId="urn:microsoft.com/office/officeart/2005/8/layout/vList3"/>
    <dgm:cxn modelId="{8D28DAF2-098C-42C4-B8CE-E6C5E4CC9489}" type="presParOf" srcId="{BF01F488-DCD9-4C67-9067-C21AE621ED9E}" destId="{E8712F78-7D16-4333-8B5D-7A064514C3B9}" srcOrd="6" destOrd="0" presId="urn:microsoft.com/office/officeart/2005/8/layout/vList3"/>
    <dgm:cxn modelId="{0AA19382-4BF6-4F97-AA84-4E0C6A967BCA}" type="presParOf" srcId="{E8712F78-7D16-4333-8B5D-7A064514C3B9}" destId="{B662CE20-8108-4155-9B96-7052C11BB2DF}" srcOrd="0" destOrd="0" presId="urn:microsoft.com/office/officeart/2005/8/layout/vList3"/>
    <dgm:cxn modelId="{8AC3C8F4-72CB-4F9B-A36E-D1B1C1C5E046}" type="presParOf" srcId="{E8712F78-7D16-4333-8B5D-7A064514C3B9}" destId="{A3DEF082-DE6B-4D97-9068-DF2CFC4391B3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2E94D-36BD-4597-A216-A5FA809DA1B9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C7CA04-5B61-4A99-8E74-71F9235CEFA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smtClean="0">
              <a:solidFill>
                <a:schemeClr val="bg2"/>
              </a:solidFill>
            </a:rPr>
            <a:t>Підвищення неспецифічної резистентності</a:t>
          </a:r>
          <a:endParaRPr lang="uk-UA" sz="2800" dirty="0" smtClean="0">
            <a:solidFill>
              <a:schemeClr val="bg2"/>
            </a:solidFill>
          </a:endParaRPr>
        </a:p>
      </dgm:t>
    </dgm:pt>
    <dgm:pt modelId="{9067C003-B169-46E4-80F5-3151D304559D}" type="parTrans" cxnId="{87CD6A6D-F624-4B5B-A0F2-F244007B59C0}">
      <dgm:prSet/>
      <dgm:spPr/>
      <dgm:t>
        <a:bodyPr/>
        <a:lstStyle/>
        <a:p>
          <a:endParaRPr lang="ru-RU" sz="2800">
            <a:solidFill>
              <a:schemeClr val="bg2"/>
            </a:solidFill>
          </a:endParaRPr>
        </a:p>
      </dgm:t>
    </dgm:pt>
    <dgm:pt modelId="{D630B21E-DAEB-4183-A72D-B6AFD1D51CF9}" type="sibTrans" cxnId="{87CD6A6D-F624-4B5B-A0F2-F244007B59C0}">
      <dgm:prSet/>
      <dgm:spPr/>
      <dgm:t>
        <a:bodyPr/>
        <a:lstStyle/>
        <a:p>
          <a:endParaRPr lang="ru-RU" sz="2800">
            <a:solidFill>
              <a:schemeClr val="bg2"/>
            </a:solidFill>
          </a:endParaRPr>
        </a:p>
      </dgm:t>
    </dgm:pt>
    <dgm:pt modelId="{346332F4-B1FE-4744-9C75-85524EA7DE8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smtClean="0">
              <a:solidFill>
                <a:schemeClr val="bg2"/>
              </a:solidFill>
            </a:rPr>
            <a:t>Планові профілактичні щеплення</a:t>
          </a:r>
          <a:endParaRPr lang="uk-UA" sz="2800" dirty="0" smtClean="0">
            <a:solidFill>
              <a:schemeClr val="bg2"/>
            </a:solidFill>
          </a:endParaRPr>
        </a:p>
      </dgm:t>
    </dgm:pt>
    <dgm:pt modelId="{9422B410-5015-4F86-A11C-65E9DFB98B17}" type="parTrans" cxnId="{490B03F9-E836-403F-A71C-A7BA3BDF64CB}">
      <dgm:prSet/>
      <dgm:spPr/>
      <dgm:t>
        <a:bodyPr/>
        <a:lstStyle/>
        <a:p>
          <a:endParaRPr lang="ru-RU" sz="2800">
            <a:solidFill>
              <a:schemeClr val="bg2"/>
            </a:solidFill>
          </a:endParaRPr>
        </a:p>
      </dgm:t>
    </dgm:pt>
    <dgm:pt modelId="{A17AF4A5-CB83-43B1-B540-CDA6C567E88E}" type="sibTrans" cxnId="{490B03F9-E836-403F-A71C-A7BA3BDF64CB}">
      <dgm:prSet/>
      <dgm:spPr/>
      <dgm:t>
        <a:bodyPr/>
        <a:lstStyle/>
        <a:p>
          <a:endParaRPr lang="ru-RU" sz="2800">
            <a:solidFill>
              <a:schemeClr val="bg2"/>
            </a:solidFill>
          </a:endParaRPr>
        </a:p>
      </dgm:t>
    </dgm:pt>
    <dgm:pt modelId="{6AC2F3B6-A0FF-4F89-B920-3921E7E7430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smtClean="0">
              <a:solidFill>
                <a:schemeClr val="bg2"/>
              </a:solidFill>
            </a:rPr>
            <a:t>Профілактичні щеплення за епідемічними показниками</a:t>
          </a:r>
          <a:endParaRPr lang="ru-RU" sz="2800" dirty="0" smtClean="0">
            <a:solidFill>
              <a:schemeClr val="bg2"/>
            </a:solidFill>
          </a:endParaRPr>
        </a:p>
      </dgm:t>
    </dgm:pt>
    <dgm:pt modelId="{EDFE2C16-EE1C-4230-8FB5-5CF4E66227C7}" type="parTrans" cxnId="{53306668-A598-43E0-B5D6-4A45ECC85848}">
      <dgm:prSet/>
      <dgm:spPr/>
      <dgm:t>
        <a:bodyPr/>
        <a:lstStyle/>
        <a:p>
          <a:endParaRPr lang="ru-RU" sz="2800">
            <a:solidFill>
              <a:schemeClr val="bg2"/>
            </a:solidFill>
          </a:endParaRPr>
        </a:p>
      </dgm:t>
    </dgm:pt>
    <dgm:pt modelId="{5F812810-3C06-464F-A3D2-37BF17E13C94}" type="sibTrans" cxnId="{53306668-A598-43E0-B5D6-4A45ECC85848}">
      <dgm:prSet/>
      <dgm:spPr/>
      <dgm:t>
        <a:bodyPr/>
        <a:lstStyle/>
        <a:p>
          <a:endParaRPr lang="ru-RU" sz="2800">
            <a:solidFill>
              <a:schemeClr val="bg2"/>
            </a:solidFill>
          </a:endParaRPr>
        </a:p>
      </dgm:t>
    </dgm:pt>
    <dgm:pt modelId="{B3D42FB4-CFBB-439D-8EB8-2484AA18F0A0}" type="pres">
      <dgm:prSet presAssocID="{2012E94D-36BD-4597-A216-A5FA809DA1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99F1D1-3A56-4197-8110-723F4E13345C}" type="pres">
      <dgm:prSet presAssocID="{E4C7CA04-5B61-4A99-8E74-71F9235CEFA2}" presName="parentLin" presStyleCnt="0"/>
      <dgm:spPr/>
    </dgm:pt>
    <dgm:pt modelId="{2D2E3298-DBD5-4CFD-B14A-EB76EB4BBD39}" type="pres">
      <dgm:prSet presAssocID="{E4C7CA04-5B61-4A99-8E74-71F9235CEF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D3DF96-1FA9-4E18-A0FD-9AAB67361CD0}" type="pres">
      <dgm:prSet presAssocID="{E4C7CA04-5B61-4A99-8E74-71F9235CEF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D5A69-5C8F-4936-8994-453F03081936}" type="pres">
      <dgm:prSet presAssocID="{E4C7CA04-5B61-4A99-8E74-71F9235CEFA2}" presName="negativeSpace" presStyleCnt="0"/>
      <dgm:spPr/>
    </dgm:pt>
    <dgm:pt modelId="{91B7C107-5BBA-49FF-9B1B-C37B66860B0E}" type="pres">
      <dgm:prSet presAssocID="{E4C7CA04-5B61-4A99-8E74-71F9235CEFA2}" presName="childText" presStyleLbl="conFgAcc1" presStyleIdx="0" presStyleCnt="3">
        <dgm:presLayoutVars>
          <dgm:bulletEnabled val="1"/>
        </dgm:presLayoutVars>
      </dgm:prSet>
      <dgm:spPr/>
    </dgm:pt>
    <dgm:pt modelId="{FBA67466-6F35-40EC-B0E4-9CA61C318E53}" type="pres">
      <dgm:prSet presAssocID="{D630B21E-DAEB-4183-A72D-B6AFD1D51CF9}" presName="spaceBetweenRectangles" presStyleCnt="0"/>
      <dgm:spPr/>
    </dgm:pt>
    <dgm:pt modelId="{4DE1DE66-32D0-4B70-8FCF-2D6066FBA4F4}" type="pres">
      <dgm:prSet presAssocID="{346332F4-B1FE-4744-9C75-85524EA7DE85}" presName="parentLin" presStyleCnt="0"/>
      <dgm:spPr/>
    </dgm:pt>
    <dgm:pt modelId="{B48E7D11-A3D5-4A4A-B5AA-B303B441F673}" type="pres">
      <dgm:prSet presAssocID="{346332F4-B1FE-4744-9C75-85524EA7DE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EAC886-F375-426A-B566-C7886F18C424}" type="pres">
      <dgm:prSet presAssocID="{346332F4-B1FE-4744-9C75-85524EA7DE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1EF92-4A7C-44A6-B243-3AB26EBAAEAD}" type="pres">
      <dgm:prSet presAssocID="{346332F4-B1FE-4744-9C75-85524EA7DE85}" presName="negativeSpace" presStyleCnt="0"/>
      <dgm:spPr/>
    </dgm:pt>
    <dgm:pt modelId="{03956C52-E0B9-4F8E-96D1-F778D2FA35B0}" type="pres">
      <dgm:prSet presAssocID="{346332F4-B1FE-4744-9C75-85524EA7DE85}" presName="childText" presStyleLbl="conFgAcc1" presStyleIdx="1" presStyleCnt="3">
        <dgm:presLayoutVars>
          <dgm:bulletEnabled val="1"/>
        </dgm:presLayoutVars>
      </dgm:prSet>
      <dgm:spPr/>
    </dgm:pt>
    <dgm:pt modelId="{CB51F5B3-5149-42C9-B327-11D1258B5505}" type="pres">
      <dgm:prSet presAssocID="{A17AF4A5-CB83-43B1-B540-CDA6C567E88E}" presName="spaceBetweenRectangles" presStyleCnt="0"/>
      <dgm:spPr/>
    </dgm:pt>
    <dgm:pt modelId="{DCF6DFF6-1B55-4996-A45F-53D13ECAE185}" type="pres">
      <dgm:prSet presAssocID="{6AC2F3B6-A0FF-4F89-B920-3921E7E7430A}" presName="parentLin" presStyleCnt="0"/>
      <dgm:spPr/>
    </dgm:pt>
    <dgm:pt modelId="{B9774BC2-2854-4746-AE83-F33409BA9025}" type="pres">
      <dgm:prSet presAssocID="{6AC2F3B6-A0FF-4F89-B920-3921E7E7430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47A3B8-95AD-490F-8819-D67A92625409}" type="pres">
      <dgm:prSet presAssocID="{6AC2F3B6-A0FF-4F89-B920-3921E7E743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FF1FF-0132-4218-83E5-A1E9E164BDD9}" type="pres">
      <dgm:prSet presAssocID="{6AC2F3B6-A0FF-4F89-B920-3921E7E7430A}" presName="negativeSpace" presStyleCnt="0"/>
      <dgm:spPr/>
    </dgm:pt>
    <dgm:pt modelId="{8F5BFD0F-15F0-4D12-BA68-1533A7345264}" type="pres">
      <dgm:prSet presAssocID="{6AC2F3B6-A0FF-4F89-B920-3921E7E743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0B03F9-E836-403F-A71C-A7BA3BDF64CB}" srcId="{2012E94D-36BD-4597-A216-A5FA809DA1B9}" destId="{346332F4-B1FE-4744-9C75-85524EA7DE85}" srcOrd="1" destOrd="0" parTransId="{9422B410-5015-4F86-A11C-65E9DFB98B17}" sibTransId="{A17AF4A5-CB83-43B1-B540-CDA6C567E88E}"/>
    <dgm:cxn modelId="{87CD6A6D-F624-4B5B-A0F2-F244007B59C0}" srcId="{2012E94D-36BD-4597-A216-A5FA809DA1B9}" destId="{E4C7CA04-5B61-4A99-8E74-71F9235CEFA2}" srcOrd="0" destOrd="0" parTransId="{9067C003-B169-46E4-80F5-3151D304559D}" sibTransId="{D630B21E-DAEB-4183-A72D-B6AFD1D51CF9}"/>
    <dgm:cxn modelId="{4CA553D1-4152-4605-B7B5-395D2050ACE9}" type="presOf" srcId="{6AC2F3B6-A0FF-4F89-B920-3921E7E7430A}" destId="{9E47A3B8-95AD-490F-8819-D67A92625409}" srcOrd="1" destOrd="0" presId="urn:microsoft.com/office/officeart/2005/8/layout/list1"/>
    <dgm:cxn modelId="{9405869D-1806-4FF8-B1A0-371458A17499}" type="presOf" srcId="{6AC2F3B6-A0FF-4F89-B920-3921E7E7430A}" destId="{B9774BC2-2854-4746-AE83-F33409BA9025}" srcOrd="0" destOrd="0" presId="urn:microsoft.com/office/officeart/2005/8/layout/list1"/>
    <dgm:cxn modelId="{8F848536-C801-4B2D-AD79-83C4D4395454}" type="presOf" srcId="{346332F4-B1FE-4744-9C75-85524EA7DE85}" destId="{B48E7D11-A3D5-4A4A-B5AA-B303B441F673}" srcOrd="0" destOrd="0" presId="urn:microsoft.com/office/officeart/2005/8/layout/list1"/>
    <dgm:cxn modelId="{8ED26C1E-0164-4AC7-AAC4-D0E600A78B8F}" type="presOf" srcId="{E4C7CA04-5B61-4A99-8E74-71F9235CEFA2}" destId="{2D2E3298-DBD5-4CFD-B14A-EB76EB4BBD39}" srcOrd="0" destOrd="0" presId="urn:microsoft.com/office/officeart/2005/8/layout/list1"/>
    <dgm:cxn modelId="{722ED221-D125-4F66-B9CD-1D41B568AD9F}" type="presOf" srcId="{2012E94D-36BD-4597-A216-A5FA809DA1B9}" destId="{B3D42FB4-CFBB-439D-8EB8-2484AA18F0A0}" srcOrd="0" destOrd="0" presId="urn:microsoft.com/office/officeart/2005/8/layout/list1"/>
    <dgm:cxn modelId="{FDFC4BAB-6AF8-4C32-BEE3-F8A82EE2F7BC}" type="presOf" srcId="{E4C7CA04-5B61-4A99-8E74-71F9235CEFA2}" destId="{5CD3DF96-1FA9-4E18-A0FD-9AAB67361CD0}" srcOrd="1" destOrd="0" presId="urn:microsoft.com/office/officeart/2005/8/layout/list1"/>
    <dgm:cxn modelId="{53306668-A598-43E0-B5D6-4A45ECC85848}" srcId="{2012E94D-36BD-4597-A216-A5FA809DA1B9}" destId="{6AC2F3B6-A0FF-4F89-B920-3921E7E7430A}" srcOrd="2" destOrd="0" parTransId="{EDFE2C16-EE1C-4230-8FB5-5CF4E66227C7}" sibTransId="{5F812810-3C06-464F-A3D2-37BF17E13C94}"/>
    <dgm:cxn modelId="{2AFC1E94-4222-4A61-8DC1-397E0EDE0655}" type="presOf" srcId="{346332F4-B1FE-4744-9C75-85524EA7DE85}" destId="{92EAC886-F375-426A-B566-C7886F18C424}" srcOrd="1" destOrd="0" presId="urn:microsoft.com/office/officeart/2005/8/layout/list1"/>
    <dgm:cxn modelId="{A5606750-3DD7-48C4-B2CF-F4EF5C89744B}" type="presParOf" srcId="{B3D42FB4-CFBB-439D-8EB8-2484AA18F0A0}" destId="{B799F1D1-3A56-4197-8110-723F4E13345C}" srcOrd="0" destOrd="0" presId="urn:microsoft.com/office/officeart/2005/8/layout/list1"/>
    <dgm:cxn modelId="{95BB2AF9-10AF-466F-9D5D-6E434DA3DEC0}" type="presParOf" srcId="{B799F1D1-3A56-4197-8110-723F4E13345C}" destId="{2D2E3298-DBD5-4CFD-B14A-EB76EB4BBD39}" srcOrd="0" destOrd="0" presId="urn:microsoft.com/office/officeart/2005/8/layout/list1"/>
    <dgm:cxn modelId="{139871DC-4097-4D87-9159-6CA25E406C70}" type="presParOf" srcId="{B799F1D1-3A56-4197-8110-723F4E13345C}" destId="{5CD3DF96-1FA9-4E18-A0FD-9AAB67361CD0}" srcOrd="1" destOrd="0" presId="urn:microsoft.com/office/officeart/2005/8/layout/list1"/>
    <dgm:cxn modelId="{8E5457F7-8245-4893-A3AF-E9A51665522D}" type="presParOf" srcId="{B3D42FB4-CFBB-439D-8EB8-2484AA18F0A0}" destId="{CCBD5A69-5C8F-4936-8994-453F03081936}" srcOrd="1" destOrd="0" presId="urn:microsoft.com/office/officeart/2005/8/layout/list1"/>
    <dgm:cxn modelId="{615F2C46-452A-4574-81BC-568DCFD85AB5}" type="presParOf" srcId="{B3D42FB4-CFBB-439D-8EB8-2484AA18F0A0}" destId="{91B7C107-5BBA-49FF-9B1B-C37B66860B0E}" srcOrd="2" destOrd="0" presId="urn:microsoft.com/office/officeart/2005/8/layout/list1"/>
    <dgm:cxn modelId="{1786053B-BB0B-45F9-8ECB-9C085922326D}" type="presParOf" srcId="{B3D42FB4-CFBB-439D-8EB8-2484AA18F0A0}" destId="{FBA67466-6F35-40EC-B0E4-9CA61C318E53}" srcOrd="3" destOrd="0" presId="urn:microsoft.com/office/officeart/2005/8/layout/list1"/>
    <dgm:cxn modelId="{9F6B28CF-B0FB-4426-B1D4-161D1C35F70A}" type="presParOf" srcId="{B3D42FB4-CFBB-439D-8EB8-2484AA18F0A0}" destId="{4DE1DE66-32D0-4B70-8FCF-2D6066FBA4F4}" srcOrd="4" destOrd="0" presId="urn:microsoft.com/office/officeart/2005/8/layout/list1"/>
    <dgm:cxn modelId="{AF70F12A-548C-4EE2-9DF8-E8B028DFD9AE}" type="presParOf" srcId="{4DE1DE66-32D0-4B70-8FCF-2D6066FBA4F4}" destId="{B48E7D11-A3D5-4A4A-B5AA-B303B441F673}" srcOrd="0" destOrd="0" presId="urn:microsoft.com/office/officeart/2005/8/layout/list1"/>
    <dgm:cxn modelId="{C30E20C1-9780-48C2-B48B-26E3F107D657}" type="presParOf" srcId="{4DE1DE66-32D0-4B70-8FCF-2D6066FBA4F4}" destId="{92EAC886-F375-426A-B566-C7886F18C424}" srcOrd="1" destOrd="0" presId="urn:microsoft.com/office/officeart/2005/8/layout/list1"/>
    <dgm:cxn modelId="{1E4304F0-653F-4109-A888-FFC9CD78BDD0}" type="presParOf" srcId="{B3D42FB4-CFBB-439D-8EB8-2484AA18F0A0}" destId="{3C81EF92-4A7C-44A6-B243-3AB26EBAAEAD}" srcOrd="5" destOrd="0" presId="urn:microsoft.com/office/officeart/2005/8/layout/list1"/>
    <dgm:cxn modelId="{96FA6B91-1BDD-498A-9CEF-9BAB13A55B38}" type="presParOf" srcId="{B3D42FB4-CFBB-439D-8EB8-2484AA18F0A0}" destId="{03956C52-E0B9-4F8E-96D1-F778D2FA35B0}" srcOrd="6" destOrd="0" presId="urn:microsoft.com/office/officeart/2005/8/layout/list1"/>
    <dgm:cxn modelId="{2BE39199-AA0C-49AC-BCDF-65C39E6FC4E9}" type="presParOf" srcId="{B3D42FB4-CFBB-439D-8EB8-2484AA18F0A0}" destId="{CB51F5B3-5149-42C9-B327-11D1258B5505}" srcOrd="7" destOrd="0" presId="urn:microsoft.com/office/officeart/2005/8/layout/list1"/>
    <dgm:cxn modelId="{5F123DD5-0EDC-49C6-9EEB-3BFD99D96FB3}" type="presParOf" srcId="{B3D42FB4-CFBB-439D-8EB8-2484AA18F0A0}" destId="{DCF6DFF6-1B55-4996-A45F-53D13ECAE185}" srcOrd="8" destOrd="0" presId="urn:microsoft.com/office/officeart/2005/8/layout/list1"/>
    <dgm:cxn modelId="{9C262D14-23D0-4FB4-BB76-B90669AE9379}" type="presParOf" srcId="{DCF6DFF6-1B55-4996-A45F-53D13ECAE185}" destId="{B9774BC2-2854-4746-AE83-F33409BA9025}" srcOrd="0" destOrd="0" presId="urn:microsoft.com/office/officeart/2005/8/layout/list1"/>
    <dgm:cxn modelId="{8E17E3EC-46D4-44DB-ADE8-679E07CE120E}" type="presParOf" srcId="{DCF6DFF6-1B55-4996-A45F-53D13ECAE185}" destId="{9E47A3B8-95AD-490F-8819-D67A92625409}" srcOrd="1" destOrd="0" presId="urn:microsoft.com/office/officeart/2005/8/layout/list1"/>
    <dgm:cxn modelId="{4EF9B0A8-F55F-4C76-82ED-E582697D2C3B}" type="presParOf" srcId="{B3D42FB4-CFBB-439D-8EB8-2484AA18F0A0}" destId="{B2FFF1FF-0132-4218-83E5-A1E9E164BDD9}" srcOrd="9" destOrd="0" presId="urn:microsoft.com/office/officeart/2005/8/layout/list1"/>
    <dgm:cxn modelId="{58FC070A-CA92-4A24-B0D3-3D2C009B5A90}" type="presParOf" srcId="{B3D42FB4-CFBB-439D-8EB8-2484AA18F0A0}" destId="{8F5BFD0F-15F0-4D12-BA68-1533A7345264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773238"/>
            <a:ext cx="4464050" cy="504825"/>
          </a:xfrm>
        </p:spPr>
        <p:txBody>
          <a:bodyPr/>
          <a:lstStyle>
            <a:lvl1pPr marL="0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2205038"/>
            <a:ext cx="4537075" cy="576262"/>
          </a:xfrm>
        </p:spPr>
        <p:txBody>
          <a:bodyPr/>
          <a:lstStyle>
            <a:lvl1pPr marL="1588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mtClean="0">
                <a:latin typeface="Arial" charset="0"/>
              </a:defRPr>
            </a:lvl1pPr>
          </a:lstStyle>
          <a:p>
            <a:fld id="{C88B2DDA-73CB-4934-8044-003DA448B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6D746-D840-42AB-B3A2-00152CFE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7150" y="333375"/>
            <a:ext cx="2135188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5475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945DF-3215-46EB-A320-8BE9FC033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835150"/>
            <a:ext cx="4608512" cy="1089025"/>
          </a:xfrm>
        </p:spPr>
        <p:txBody>
          <a:bodyPr/>
          <a:lstStyle>
            <a:lvl1pPr marL="93663">
              <a:lnSpc>
                <a:spcPct val="100000"/>
              </a:lnSpc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8725" y="3652838"/>
            <a:ext cx="584200" cy="503237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CCB19752-C2E4-4110-9853-7177667B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09D4C086-5995-4ED2-A4B4-59FA27512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438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608138"/>
            <a:ext cx="39258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C1109EFD-E69B-4486-8A78-C29647B0C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07BF0D14-9CE7-4585-9B39-C55E44184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B8CD6E17-6B65-467C-BC1E-0BC5EC76F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128E9B8C-2ACE-4C7E-83D0-5C94ECEF6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BFEF56EA-AFDF-4481-B392-C29847C3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A0E32-385C-46E7-BFAB-1EF09ED4D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19F818DF-F4FD-4CA7-8324-8BC39A0F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166A524C-287B-4800-930E-CF74C8AFC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7313" y="333375"/>
            <a:ext cx="2144712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84913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A0E24641-F42D-48B3-94D3-0526B391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8B2DDA-73CB-4934-8044-003DA448B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A0E32-385C-46E7-BFAB-1EF09ED4D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08EE3-44D5-457B-B6C8-100B3DE8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7587-4D0B-4FE9-A70D-FBD14F8B9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298C-061A-499E-8213-7EE4A8C5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8378F-D409-48CA-AD0E-F0FAD0CEC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08560-E1BC-40B1-BD68-03F4794DE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08EE3-44D5-457B-B6C8-100B3DE8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5FD62-2E7F-4061-9D72-E014E9377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5D18F-D204-4026-AF6B-03CCC1FB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D746-D840-42AB-B3A2-00152CFE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945DF-3215-46EB-A320-8BE9FC033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6450" y="1608138"/>
            <a:ext cx="39258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67587-4D0B-4FE9-A70D-FBD14F8B9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E8015-F91C-43B0-BD27-F29C355D001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E0EFF4-49EF-433C-AF29-B282687B4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1ED66-B905-4B21-BC3A-E4E70C5DCBC2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E0EFF4-49EF-433C-AF29-B282687B4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D298C-061A-499E-8213-7EE4A8C5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8378F-D409-48CA-AD0E-F0FAD0CEC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08560-E1BC-40B1-BD68-03F4794DE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5FD62-2E7F-4061-9D72-E014E9377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5D18F-D204-4026-AF6B-03CCC1FB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8138"/>
            <a:ext cx="80025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fld id="{CAE0EFF4-49EF-433C-AF29-B282687B4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608138"/>
            <a:ext cx="80025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B2CE6A0-45EA-4888-BE2D-471FFBD55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E0EFF4-49EF-433C-AF29-B282687B4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E0EFF4-49EF-433C-AF29-B282687B4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571604" y="1571612"/>
            <a:ext cx="7143800" cy="2644782"/>
          </a:xfrm>
        </p:spPr>
        <p:txBody>
          <a:bodyPr/>
          <a:lstStyle/>
          <a:p>
            <a:pPr algn="ctr"/>
            <a:r>
              <a:rPr lang="uk-UA" sz="35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Поняття про інфекцію та інфекційні хвороби. Основи профілактики інфекційних хвороб</a:t>
            </a:r>
            <a:endParaRPr lang="ru-RU" sz="35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58" y="2500306"/>
            <a:ext cx="1571604" cy="674954"/>
          </a:xfrm>
        </p:spPr>
        <p:txBody>
          <a:bodyPr>
            <a:normAutofit/>
          </a:bodyPr>
          <a:lstStyle/>
          <a:p>
            <a:pPr algn="ctr"/>
            <a:r>
              <a:rPr lang="uk-UA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</a:t>
            </a:r>
            <a:endParaRPr lang="ru-RU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858312" cy="1571636"/>
          </a:xfrm>
        </p:spPr>
        <p:txBody>
          <a:bodyPr>
            <a:noAutofit/>
          </a:bodyPr>
          <a:lstStyle/>
          <a:p>
            <a:r>
              <a:rPr lang="uk-UA" sz="39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Класифікація інфекційних хвороб </a:t>
            </a:r>
            <a:br>
              <a:rPr lang="uk-UA" sz="39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39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Л.В. </a:t>
            </a:r>
            <a:r>
              <a:rPr lang="uk-UA" sz="39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Громашевським</a:t>
            </a:r>
            <a:endParaRPr lang="ru-RU" sz="39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285992"/>
            <a:ext cx="8503920" cy="3643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dirty="0" smtClean="0"/>
              <a:t>Кишкові інфекційні хвороби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Інфекції дихальних шляхів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Кров'яні (трансмісивні) інфекції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Інфекційні хвороби зовнішніх покривів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857240"/>
          </a:xfrm>
        </p:spPr>
        <p:txBody>
          <a:bodyPr>
            <a:normAutofit/>
          </a:bodyPr>
          <a:lstStyle/>
          <a:p>
            <a:pPr algn="ctr"/>
            <a:r>
              <a:rPr lang="uk-UA" sz="5000" dirty="0" smtClean="0"/>
              <a:t>Імунітет</a:t>
            </a:r>
            <a:endParaRPr lang="ru-RU" sz="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500306"/>
            <a:ext cx="2214578" cy="92869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Природній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500306"/>
            <a:ext cx="2286016" cy="92869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Штучний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14818"/>
            <a:ext cx="2286016" cy="8513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Вроджений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214818"/>
            <a:ext cx="1785950" cy="8572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Набутий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214818"/>
            <a:ext cx="2071701" cy="8513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Активний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214818"/>
            <a:ext cx="2020997" cy="8572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Пасивний</a:t>
            </a:r>
            <a:endParaRPr lang="ru-RU" sz="30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2" idx="2"/>
            <a:endCxn id="4" idx="0"/>
          </p:cNvCxnSpPr>
          <p:nvPr/>
        </p:nvCxnSpPr>
        <p:spPr>
          <a:xfrm rot="5400000">
            <a:off x="3111071" y="996543"/>
            <a:ext cx="714396" cy="2293131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5" idx="0"/>
          </p:cNvCxnSpPr>
          <p:nvPr/>
        </p:nvCxnSpPr>
        <p:spPr>
          <a:xfrm rot="16200000" flipH="1">
            <a:off x="5379227" y="1021517"/>
            <a:ext cx="714396" cy="2243182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6" idx="0"/>
          </p:cNvCxnSpPr>
          <p:nvPr/>
        </p:nvCxnSpPr>
        <p:spPr>
          <a:xfrm rot="5400000">
            <a:off x="1446588" y="3339703"/>
            <a:ext cx="785818" cy="964413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  <a:endCxn id="7" idx="0"/>
          </p:cNvCxnSpPr>
          <p:nvPr/>
        </p:nvCxnSpPr>
        <p:spPr>
          <a:xfrm rot="16200000" flipH="1">
            <a:off x="2571736" y="3178967"/>
            <a:ext cx="785818" cy="128588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2"/>
            <a:endCxn id="8" idx="0"/>
          </p:cNvCxnSpPr>
          <p:nvPr/>
        </p:nvCxnSpPr>
        <p:spPr>
          <a:xfrm rot="5400000">
            <a:off x="5911463" y="3268265"/>
            <a:ext cx="785818" cy="1107289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9" idx="0"/>
          </p:cNvCxnSpPr>
          <p:nvPr/>
        </p:nvCxnSpPr>
        <p:spPr>
          <a:xfrm rot="16200000" flipH="1">
            <a:off x="7041794" y="3245221"/>
            <a:ext cx="785818" cy="1153375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2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572560" cy="1399032"/>
          </a:xfrm>
        </p:spPr>
        <p:txBody>
          <a:bodyPr>
            <a:noAutofit/>
          </a:bodyPr>
          <a:lstStyle/>
          <a:p>
            <a:pPr algn="ctr"/>
            <a:r>
              <a:rPr lang="uk-UA" sz="4500" dirty="0" smtClean="0"/>
              <a:t>Неспецифічні фактори захисту організму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329642" cy="4572000"/>
          </a:xfrm>
        </p:spPr>
        <p:txBody>
          <a:bodyPr>
            <a:noAutofit/>
          </a:bodyPr>
          <a:lstStyle/>
          <a:p>
            <a:r>
              <a:rPr lang="uk-UA" sz="3400" dirty="0" smtClean="0"/>
              <a:t>Шкіра, слизові оболонки</a:t>
            </a:r>
          </a:p>
          <a:p>
            <a:r>
              <a:rPr lang="uk-UA" sz="3400" dirty="0" smtClean="0"/>
              <a:t>Війчастий епітелій дихальних шляхів</a:t>
            </a:r>
          </a:p>
          <a:p>
            <a:r>
              <a:rPr lang="uk-UA" sz="3400" dirty="0" smtClean="0"/>
              <a:t>Кислотність шлункового соку</a:t>
            </a:r>
          </a:p>
          <a:p>
            <a:r>
              <a:rPr lang="uk-UA" sz="3400" dirty="0" smtClean="0"/>
              <a:t>Нормальна мікрофлора кишечника</a:t>
            </a:r>
          </a:p>
          <a:p>
            <a:r>
              <a:rPr lang="uk-UA" sz="3400" dirty="0" smtClean="0"/>
              <a:t>Інтерферон, лізоцим, моноцити, макрофаги крові</a:t>
            </a:r>
            <a:endParaRPr lang="ru-RU" sz="3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uk-UA" sz="4500" dirty="0" smtClean="0"/>
              <a:t>Специфічні фактори захисту організму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3429024"/>
          </a:xfrm>
        </p:spPr>
        <p:txBody>
          <a:bodyPr>
            <a:normAutofit/>
          </a:bodyPr>
          <a:lstStyle/>
          <a:p>
            <a:r>
              <a:rPr lang="uk-UA" sz="3300" dirty="0" smtClean="0"/>
              <a:t>Лімфатичні вузли</a:t>
            </a:r>
          </a:p>
          <a:p>
            <a:r>
              <a:rPr lang="uk-UA" sz="3300" dirty="0" smtClean="0"/>
              <a:t>Селезінка</a:t>
            </a:r>
          </a:p>
          <a:p>
            <a:r>
              <a:rPr lang="uk-UA" sz="3300" dirty="0" smtClean="0"/>
              <a:t>Кістковий мозок</a:t>
            </a:r>
            <a:r>
              <a:rPr lang="uk-UA" sz="3500" dirty="0" smtClean="0"/>
              <a:t>                               </a:t>
            </a:r>
            <a:r>
              <a:rPr lang="uk-UA" sz="2500" dirty="0" smtClean="0"/>
              <a:t>Т-  і  В-</a:t>
            </a:r>
          </a:p>
          <a:p>
            <a:r>
              <a:rPr lang="uk-UA" sz="3300" dirty="0" err="1" smtClean="0"/>
              <a:t>Лімфоїдний</a:t>
            </a:r>
            <a:r>
              <a:rPr lang="uk-UA" sz="3300" dirty="0" smtClean="0"/>
              <a:t> апарат кишечника  </a:t>
            </a:r>
            <a:r>
              <a:rPr lang="uk-UA" sz="2500" dirty="0" smtClean="0"/>
              <a:t>лімфоцити</a:t>
            </a:r>
          </a:p>
          <a:p>
            <a:r>
              <a:rPr lang="uk-UA" sz="3300" dirty="0" err="1" smtClean="0"/>
              <a:t>Вилочкова</a:t>
            </a:r>
            <a:r>
              <a:rPr lang="uk-UA" sz="3300" dirty="0" smtClean="0"/>
              <a:t> залоза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786578" y="3286124"/>
            <a:ext cx="500066" cy="100013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6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6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6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6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72518" cy="3929090"/>
          </a:xfrm>
        </p:spPr>
        <p:txBody>
          <a:bodyPr>
            <a:normAutofit/>
          </a:bodyPr>
          <a:lstStyle/>
          <a:p>
            <a:pPr marL="0" indent="628650">
              <a:buNone/>
            </a:pPr>
            <a:r>
              <a:rPr lang="uk-UA" sz="4000" dirty="0" smtClean="0">
                <a:solidFill>
                  <a:schemeClr val="accent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Профілактика –</a:t>
            </a:r>
            <a:r>
              <a:rPr lang="uk-UA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/>
              <a:t>це комплекс заходів, які направлені на попередження виникнення і розповсюдження інфекційних захворювань.</a:t>
            </a:r>
            <a:endParaRPr lang="ru-RU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01080" cy="125272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Профілактичні заходи, спрямовані на джерело інфекції</a:t>
            </a: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5191"/>
            <a:ext cx="8329642" cy="4011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700" dirty="0" smtClean="0">
                <a:effectLst/>
              </a:rPr>
              <a:t>Раннє виявлення</a:t>
            </a:r>
          </a:p>
          <a:p>
            <a:pPr>
              <a:lnSpc>
                <a:spcPct val="150000"/>
              </a:lnSpc>
            </a:pPr>
            <a:r>
              <a:rPr lang="uk-UA" sz="3700" dirty="0" smtClean="0">
                <a:effectLst/>
              </a:rPr>
              <a:t>Ізоляція ( в стаціонарі чи вдома)</a:t>
            </a:r>
          </a:p>
          <a:p>
            <a:pPr>
              <a:lnSpc>
                <a:spcPct val="150000"/>
              </a:lnSpc>
            </a:pPr>
            <a:r>
              <a:rPr lang="uk-UA" sz="3700" dirty="0" smtClean="0">
                <a:effectLst/>
              </a:rPr>
              <a:t>Надання </a:t>
            </a:r>
            <a:r>
              <a:rPr lang="uk-UA" sz="3700" dirty="0" err="1" smtClean="0">
                <a:effectLst/>
              </a:rPr>
              <a:t>екстренного</a:t>
            </a:r>
            <a:r>
              <a:rPr lang="uk-UA" sz="3700" dirty="0" smtClean="0">
                <a:effectLst/>
              </a:rPr>
              <a:t> (термінового) повідомлення в СЕС.</a:t>
            </a:r>
            <a:endParaRPr lang="ru-RU" sz="3700" dirty="0">
              <a:effectLst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001056" cy="1143000"/>
          </a:xfrm>
        </p:spPr>
        <p:txBody>
          <a:bodyPr>
            <a:noAutofit/>
          </a:bodyPr>
          <a:lstStyle/>
          <a:p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Клінічні показники до госпіталізації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857364"/>
          <a:ext cx="8429684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5E2E9-5331-43D4-8BEE-F825C86B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6B5E2E9-5331-43D4-8BEE-F825C86B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6B5E2E9-5331-43D4-8BEE-F825C86B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8A4F1-ED3F-43F8-963D-76A187CCA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E28A4F1-ED3F-43F8-963D-76A187CCA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E28A4F1-ED3F-43F8-963D-76A187CCA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27AD4-F0A2-47CF-8BCD-79DBA916A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1F27AD4-F0A2-47CF-8BCD-79DBA916A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1F27AD4-F0A2-47CF-8BCD-79DBA916A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E156A-4CEC-40AC-A9FD-FBD24245A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D1E156A-4CEC-40AC-A9FD-FBD24245A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D1E156A-4CEC-40AC-A9FD-FBD24245A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3B843-BDCC-4051-B835-AF5FCB64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A13B843-BDCC-4051-B835-AF5FCB64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A13B843-BDCC-4051-B835-AF5FCB64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C12D2-5A39-46CB-8354-4F34F97F5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3DC12D2-5A39-46CB-8354-4F34F97F5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C12D2-5A39-46CB-8354-4F34F97F5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2CE20-8108-4155-9B96-7052C11BB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662CE20-8108-4155-9B96-7052C11BB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B662CE20-8108-4155-9B96-7052C11BB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EF082-DE6B-4D97-9068-DF2CFC43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3DEF082-DE6B-4D97-9068-DF2CFC43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3DEF082-DE6B-4D97-9068-DF2CFC439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43998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Епідеміологічні показники до госпіталізації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100" dirty="0" smtClean="0"/>
              <a:t>Належність до </a:t>
            </a:r>
            <a:r>
              <a:rPr lang="uk-UA" sz="3100" dirty="0" err="1" smtClean="0"/>
              <a:t>особливонебезпечних</a:t>
            </a:r>
            <a:r>
              <a:rPr lang="uk-UA" sz="3100" dirty="0" smtClean="0"/>
              <a:t> хвороб</a:t>
            </a:r>
          </a:p>
          <a:p>
            <a:r>
              <a:rPr lang="uk-UA" sz="3100" dirty="0" smtClean="0"/>
              <a:t>Висока </a:t>
            </a:r>
            <a:r>
              <a:rPr lang="uk-UA" sz="3100" dirty="0" err="1" smtClean="0"/>
              <a:t>заразність</a:t>
            </a:r>
            <a:endParaRPr lang="uk-UA" sz="3100" dirty="0" smtClean="0"/>
          </a:p>
          <a:p>
            <a:r>
              <a:rPr lang="uk-UA" sz="3100" dirty="0" smtClean="0"/>
              <a:t>Відсутність умов до ізоляції вдома</a:t>
            </a:r>
          </a:p>
          <a:p>
            <a:r>
              <a:rPr lang="uk-UA" sz="3100" dirty="0" smtClean="0"/>
              <a:t>Належність пацієнта до декретованої групи</a:t>
            </a:r>
          </a:p>
          <a:p>
            <a:r>
              <a:rPr lang="uk-UA" sz="3100" dirty="0" smtClean="0"/>
              <a:t>Проживання в гуртожитку, інтернаті, санаторії, малосімейному гуртожитку, тощо.</a:t>
            </a:r>
            <a:endParaRPr lang="ru-RU" sz="31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Профілактичні заходи спрямовані на розрив механізму передачі інфекції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00282"/>
            <a:ext cx="8572560" cy="4471990"/>
          </a:xfrm>
        </p:spPr>
        <p:txBody>
          <a:bodyPr>
            <a:noAutofit/>
          </a:bodyPr>
          <a:lstStyle/>
          <a:p>
            <a:r>
              <a:rPr lang="uk-UA" sz="2300" dirty="0" err="1" smtClean="0"/>
              <a:t>Дезинфекція</a:t>
            </a:r>
            <a:r>
              <a:rPr lang="uk-UA" sz="2300" dirty="0" smtClean="0"/>
              <a:t>, </a:t>
            </a:r>
            <a:r>
              <a:rPr lang="uk-UA" sz="2300" dirty="0" err="1" smtClean="0"/>
              <a:t>дезинсекція</a:t>
            </a:r>
            <a:endParaRPr lang="uk-UA" sz="2300" dirty="0" smtClean="0"/>
          </a:p>
          <a:p>
            <a:r>
              <a:rPr lang="uk-UA" sz="2300" dirty="0" smtClean="0"/>
              <a:t>Контроль за харчовою промисловістю, водопостачанням</a:t>
            </a:r>
          </a:p>
          <a:p>
            <a:r>
              <a:rPr lang="uk-UA" sz="2300" dirty="0" smtClean="0"/>
              <a:t>Особиста гігієна</a:t>
            </a:r>
          </a:p>
          <a:p>
            <a:r>
              <a:rPr lang="uk-UA" sz="2300" dirty="0" smtClean="0"/>
              <a:t>Використання захисного одягу</a:t>
            </a:r>
          </a:p>
          <a:p>
            <a:r>
              <a:rPr lang="uk-UA" sz="2300" dirty="0" smtClean="0"/>
              <a:t>Використання одноразового медичного інструментарію</a:t>
            </a:r>
          </a:p>
          <a:p>
            <a:r>
              <a:rPr lang="uk-UA" sz="2300" dirty="0" smtClean="0"/>
              <a:t>Профілактика травматизму</a:t>
            </a:r>
          </a:p>
          <a:p>
            <a:r>
              <a:rPr lang="uk-UA" sz="2300" dirty="0" smtClean="0"/>
              <a:t>Безпечні статеві відносини</a:t>
            </a:r>
          </a:p>
          <a:p>
            <a:r>
              <a:rPr lang="uk-UA" sz="2300" dirty="0" smtClean="0"/>
              <a:t>Санітарно-освітня робота</a:t>
            </a:r>
          </a:p>
          <a:p>
            <a:r>
              <a:rPr lang="uk-UA" sz="2300" dirty="0" smtClean="0"/>
              <a:t>Нагляд за контактними в осередку інфекційного захворювання</a:t>
            </a:r>
            <a:endParaRPr lang="ru-RU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Профілактичні заходи, спрямовані на сприятливий колектив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2143116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Поняття про інфекційні хвороби та інфекцію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Епідемічний процес та його ланки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Шляхи передачі інфекційних хвороб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Форми взаємодії між </a:t>
            </a:r>
            <a:r>
              <a:rPr lang="uk-UA" sz="2700" dirty="0" err="1" smtClean="0"/>
              <a:t>мікро-</a:t>
            </a:r>
            <a:r>
              <a:rPr lang="uk-UA" sz="2700" dirty="0" smtClean="0"/>
              <a:t> та макроорганізмом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Періоди інфекційних хвороб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Якість збудника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Класифікація інфекційних хвороб за </a:t>
            </a:r>
            <a:br>
              <a:rPr lang="uk-UA" sz="2700" dirty="0" smtClean="0"/>
            </a:br>
            <a:r>
              <a:rPr lang="uk-UA" sz="2700" dirty="0" smtClean="0"/>
              <a:t>Л.В. </a:t>
            </a:r>
            <a:r>
              <a:rPr lang="uk-UA" sz="2700" dirty="0" err="1" smtClean="0"/>
              <a:t>Громашевським</a:t>
            </a:r>
            <a:endParaRPr lang="uk-UA" sz="27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Імунітет. Специфічні та неспецифічні форми захисту організму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dirty="0" smtClean="0"/>
              <a:t>Профілактика.</a:t>
            </a:r>
            <a:endParaRPr lang="ru-RU" sz="27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395930"/>
          </a:xfrm>
        </p:spPr>
        <p:txBody>
          <a:bodyPr>
            <a:normAutofit/>
          </a:bodyPr>
          <a:lstStyle/>
          <a:p>
            <a:pPr marL="0" indent="534988">
              <a:buNone/>
            </a:pPr>
            <a:r>
              <a:rPr lang="uk-UA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Інфекційні хвороби – це група захворювань, які спричиняються патогенними бактеріями, вірусами, рикетсіями, найпростішими, грибами.</a:t>
            </a:r>
          </a:p>
          <a:p>
            <a:pPr marL="0" indent="534988">
              <a:buNone/>
            </a:pPr>
            <a:endParaRPr lang="uk-UA" sz="35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534988">
              <a:buNone/>
            </a:pPr>
            <a:r>
              <a:rPr lang="uk-UA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Інфекція – це проникнення мікроорганізму в макроорганізм і їх взаємовідношення.</a:t>
            </a:r>
            <a:endParaRPr lang="ru-RU" sz="3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 marL="0" indent="534988">
              <a:buNone/>
            </a:pP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Епідемічний процес – </a:t>
            </a:r>
            <a:r>
              <a:rPr lang="uk-UA" sz="3100" dirty="0" smtClean="0"/>
              <a:t>це розповсюдження інфекційного захворювання серед населення.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71678"/>
            <a:ext cx="592935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bg2"/>
                </a:solidFill>
              </a:rPr>
              <a:t>Ланки епідемічного процесу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14752"/>
            <a:ext cx="1857388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bg2"/>
                </a:solidFill>
              </a:rPr>
              <a:t>Джерело інфекції</a:t>
            </a:r>
            <a:endParaRPr lang="ru-RU" sz="26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714752"/>
            <a:ext cx="1857388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bg2"/>
                </a:solidFill>
              </a:rPr>
              <a:t>Шлях передачі</a:t>
            </a:r>
            <a:endParaRPr lang="ru-RU" sz="26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714752"/>
            <a:ext cx="2786082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bg2"/>
                </a:solidFill>
              </a:rPr>
              <a:t>Сприйнятливий колектив</a:t>
            </a:r>
            <a:endParaRPr lang="ru-RU" sz="2600" dirty="0">
              <a:solidFill>
                <a:schemeClr val="bg2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rot="10800000" flipV="1">
            <a:off x="1500166" y="2714620"/>
            <a:ext cx="1143008" cy="1000132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036215" y="3178967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7" idx="0"/>
          </p:cNvCxnSpPr>
          <p:nvPr/>
        </p:nvCxnSpPr>
        <p:spPr>
          <a:xfrm rot="16200000" flipH="1">
            <a:off x="6625842" y="2946793"/>
            <a:ext cx="1000132" cy="535785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082660"/>
          </a:xfrm>
        </p:spPr>
        <p:txBody>
          <a:bodyPr>
            <a:noAutofit/>
          </a:bodyPr>
          <a:lstStyle/>
          <a:p>
            <a:pPr algn="ctr"/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передачі інфекційних хвороб: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525953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контактно-побутовий;       </a:t>
            </a:r>
            <a:r>
              <a:rPr lang="uk-UA" sz="2600" dirty="0" smtClean="0"/>
              <a:t>фекально-оральний</a:t>
            </a:r>
          </a:p>
          <a:p>
            <a:r>
              <a:rPr lang="uk-UA" sz="3000" dirty="0" smtClean="0"/>
              <a:t>харчовий (аліментарний);        </a:t>
            </a:r>
            <a:r>
              <a:rPr lang="uk-UA" sz="2800" dirty="0" smtClean="0"/>
              <a:t> </a:t>
            </a:r>
            <a:r>
              <a:rPr lang="uk-UA" sz="2600" dirty="0" smtClean="0"/>
              <a:t>механізм</a:t>
            </a:r>
          </a:p>
          <a:p>
            <a:r>
              <a:rPr lang="uk-UA" sz="3000" dirty="0" smtClean="0"/>
              <a:t>водний;</a:t>
            </a:r>
          </a:p>
          <a:p>
            <a:r>
              <a:rPr lang="uk-UA" sz="3000" dirty="0" smtClean="0"/>
              <a:t>повітряно-крапельний;</a:t>
            </a:r>
          </a:p>
          <a:p>
            <a:r>
              <a:rPr lang="uk-UA" sz="3000" dirty="0" err="1" smtClean="0"/>
              <a:t>парентеральний</a:t>
            </a:r>
            <a:r>
              <a:rPr lang="uk-UA" sz="3000" dirty="0" smtClean="0"/>
              <a:t>;</a:t>
            </a:r>
          </a:p>
          <a:p>
            <a:r>
              <a:rPr lang="uk-UA" sz="3000" dirty="0" smtClean="0"/>
              <a:t>трансмісивний;</a:t>
            </a:r>
          </a:p>
          <a:p>
            <a:r>
              <a:rPr lang="uk-UA" sz="3000" dirty="0" smtClean="0"/>
              <a:t>вертикальний;</a:t>
            </a:r>
          </a:p>
          <a:p>
            <a:r>
              <a:rPr lang="uk-UA" sz="3000" dirty="0" smtClean="0"/>
              <a:t>статевий;</a:t>
            </a:r>
          </a:p>
          <a:p>
            <a:r>
              <a:rPr lang="uk-UA" sz="3000" dirty="0" smtClean="0"/>
              <a:t>рановий.</a:t>
            </a:r>
            <a:endParaRPr lang="ru-RU" sz="30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429256" y="1428736"/>
            <a:ext cx="285752" cy="857256"/>
          </a:xfrm>
          <a:prstGeom prst="rightBrac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29697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500" dirty="0" smtClean="0">
                <a:ln/>
                <a:solidFill>
                  <a:schemeClr val="accent3"/>
                </a:solidFill>
                <a:effectLst/>
              </a:rPr>
              <a:t>Форми взаємодії між мікроорганізмом</a:t>
            </a:r>
            <a:endParaRPr lang="ru-RU" sz="450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857364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67312-9415-46CB-BCBF-08C8B7FA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8767312-9415-46CB-BCBF-08C8B7FA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D7AE7-5C4B-4EFA-881C-C565F2B13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C7D7AE7-5C4B-4EFA-881C-C565F2B13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C9B8B-1CB0-4EC6-80AF-B27B9413B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81C9B8B-1CB0-4EC6-80AF-B27B9413B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66A8C-343C-444D-B068-F88C531B6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6066A8C-343C-444D-B068-F88C531B6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A5037-712C-4A60-9043-6FA9EE083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FADA5037-712C-4A60-9043-6FA9EE083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9632-5D3F-45CB-AA56-44E200B4A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F8C9632-5D3F-45CB-AA56-44E200B4A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8DC78-3EDF-4192-A49E-94F9C810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BE8DC78-3EDF-4192-A49E-94F9C8109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5AD93F-257C-455A-92A2-D65C83CCE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6C5AD93F-257C-455A-92A2-D65C83CCE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1D487-BDA5-4CAD-8003-84BF4B520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60A1D487-BDA5-4CAD-8003-84BF4B520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EC159-0886-4167-A3F7-0D3C6C4D7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6DEC159-0886-4167-A3F7-0D3C6C4D7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98582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Відмінні ознаки інфекційних хвороб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643182"/>
            <a:ext cx="2214578" cy="11430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Наявність специфічного збудника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643182"/>
            <a:ext cx="1714512" cy="642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/>
              <a:t>Заразність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357562"/>
            <a:ext cx="2071702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Формування імунітету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572008"/>
            <a:ext cx="4000528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Циклічність перебігу (періодичність)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214554"/>
            <a:ext cx="2786082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Формування </a:t>
            </a:r>
            <a:r>
              <a:rPr lang="uk-UA" sz="2400" dirty="0" err="1" smtClean="0"/>
              <a:t>бактеріоносійства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 rot="10800000" flipV="1">
            <a:off x="1750200" y="1357298"/>
            <a:ext cx="2821801" cy="128588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0"/>
          </p:cNvCxnSpPr>
          <p:nvPr/>
        </p:nvCxnSpPr>
        <p:spPr>
          <a:xfrm rot="5400000">
            <a:off x="3607587" y="1750207"/>
            <a:ext cx="1214446" cy="57150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8" idx="0"/>
          </p:cNvCxnSpPr>
          <p:nvPr/>
        </p:nvCxnSpPr>
        <p:spPr>
          <a:xfrm>
            <a:off x="4572000" y="1357298"/>
            <a:ext cx="2964677" cy="85725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411265" y="1518036"/>
            <a:ext cx="2000264" cy="1678791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 rot="16200000" flipH="1">
            <a:off x="3250399" y="2678903"/>
            <a:ext cx="3214708" cy="571502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Періоди інфекційних хвороб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358246" cy="4525963"/>
          </a:xfrm>
        </p:spPr>
        <p:txBody>
          <a:bodyPr>
            <a:noAutofit/>
          </a:bodyPr>
          <a:lstStyle/>
          <a:p>
            <a:r>
              <a:rPr lang="uk-UA" sz="3900" dirty="0" smtClean="0"/>
              <a:t>Інкубаційний (прихований)</a:t>
            </a:r>
          </a:p>
          <a:p>
            <a:r>
              <a:rPr lang="uk-UA" sz="3900" dirty="0" smtClean="0"/>
              <a:t>Початковий (продромальний)</a:t>
            </a:r>
          </a:p>
          <a:p>
            <a:r>
              <a:rPr lang="uk-UA" sz="3900" dirty="0" smtClean="0"/>
              <a:t>Розпалу (основних проявів хвороби)</a:t>
            </a:r>
          </a:p>
          <a:p>
            <a:r>
              <a:rPr lang="uk-UA" sz="3900" dirty="0" smtClean="0"/>
              <a:t>Згасання клінічних проявів</a:t>
            </a:r>
          </a:p>
          <a:p>
            <a:r>
              <a:rPr lang="uk-UA" sz="3900" dirty="0" smtClean="0"/>
              <a:t>Видужування (реконвалесценції)</a:t>
            </a:r>
            <a:endParaRPr lang="ru-RU" sz="39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501122" cy="914400"/>
          </a:xfrm>
        </p:spPr>
        <p:txBody>
          <a:bodyPr/>
          <a:lstStyle/>
          <a:p>
            <a:pPr algn="ctr"/>
            <a:r>
              <a:rPr lang="uk-UA" sz="5000" dirty="0" smtClean="0"/>
              <a:t>Якість збудника</a:t>
            </a:r>
            <a:endParaRPr lang="ru-RU" sz="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2000264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bg2"/>
                </a:solidFill>
              </a:rPr>
              <a:t>Патогенність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3116"/>
            <a:ext cx="2071702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bg2"/>
                </a:solidFill>
              </a:rPr>
              <a:t>Вірулентність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143116"/>
            <a:ext cx="1857389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err="1" smtClean="0">
                <a:solidFill>
                  <a:schemeClr val="bg2"/>
                </a:solidFill>
              </a:rPr>
              <a:t>Інвазійність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2143116"/>
            <a:ext cx="2143140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err="1" smtClean="0">
                <a:solidFill>
                  <a:schemeClr val="bg2"/>
                </a:solidFill>
              </a:rPr>
              <a:t>Токсигенність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14752"/>
            <a:ext cx="357190" cy="2500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200" dirty="0" smtClean="0">
                <a:solidFill>
                  <a:schemeClr val="bg2"/>
                </a:solidFill>
              </a:rPr>
              <a:t>Патогенні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714752"/>
            <a:ext cx="428628" cy="2500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200" dirty="0" err="1" smtClean="0">
                <a:solidFill>
                  <a:schemeClr val="bg2"/>
                </a:solidFill>
              </a:rPr>
              <a:t>Умовнопатогенні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3714752"/>
            <a:ext cx="428628" cy="2500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200" dirty="0" smtClean="0">
                <a:solidFill>
                  <a:schemeClr val="bg2"/>
                </a:solidFill>
              </a:rPr>
              <a:t>Непатогенні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3500438"/>
            <a:ext cx="428628" cy="2286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200" dirty="0" err="1" smtClean="0">
                <a:solidFill>
                  <a:schemeClr val="bg2"/>
                </a:solidFill>
              </a:rPr>
              <a:t>Токсигенні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3500438"/>
            <a:ext cx="500066" cy="2286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200" dirty="0" err="1" smtClean="0">
                <a:solidFill>
                  <a:schemeClr val="bg2"/>
                </a:solidFill>
              </a:rPr>
              <a:t>Нетоксигенні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6143644"/>
            <a:ext cx="2000264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bg2"/>
                </a:solidFill>
              </a:rPr>
              <a:t>Екзотоксини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6143644"/>
            <a:ext cx="2071702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bg2"/>
                </a:solidFill>
              </a:rPr>
              <a:t>Ендотоксини</a:t>
            </a:r>
            <a:endParaRPr lang="ru-RU" sz="2200" dirty="0">
              <a:solidFill>
                <a:schemeClr val="bg2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4" idx="2"/>
            <a:endCxn id="9" idx="0"/>
          </p:cNvCxnSpPr>
          <p:nvPr/>
        </p:nvCxnSpPr>
        <p:spPr>
          <a:xfrm rot="5400000">
            <a:off x="446456" y="2875356"/>
            <a:ext cx="928694" cy="750099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2"/>
            <a:endCxn id="11" idx="0"/>
          </p:cNvCxnSpPr>
          <p:nvPr/>
        </p:nvCxnSpPr>
        <p:spPr>
          <a:xfrm rot="5400000">
            <a:off x="714348" y="3143248"/>
            <a:ext cx="928694" cy="21431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  <a:endCxn id="12" idx="0"/>
          </p:cNvCxnSpPr>
          <p:nvPr/>
        </p:nvCxnSpPr>
        <p:spPr>
          <a:xfrm rot="16200000" flipH="1">
            <a:off x="1000100" y="3071810"/>
            <a:ext cx="928694" cy="35719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2"/>
            <a:endCxn id="13" idx="0"/>
          </p:cNvCxnSpPr>
          <p:nvPr/>
        </p:nvCxnSpPr>
        <p:spPr>
          <a:xfrm rot="5400000">
            <a:off x="7143768" y="2928934"/>
            <a:ext cx="714380" cy="42862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2"/>
            <a:endCxn id="14" idx="0"/>
          </p:cNvCxnSpPr>
          <p:nvPr/>
        </p:nvCxnSpPr>
        <p:spPr>
          <a:xfrm rot="16200000" flipH="1">
            <a:off x="7554536" y="2946793"/>
            <a:ext cx="714380" cy="392909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3" idx="2"/>
            <a:endCxn id="15" idx="0"/>
          </p:cNvCxnSpPr>
          <p:nvPr/>
        </p:nvCxnSpPr>
        <p:spPr>
          <a:xfrm rot="5400000">
            <a:off x="6250793" y="5107793"/>
            <a:ext cx="357190" cy="1714512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6" idx="0"/>
          </p:cNvCxnSpPr>
          <p:nvPr/>
        </p:nvCxnSpPr>
        <p:spPr>
          <a:xfrm rot="16200000" flipH="1">
            <a:off x="7447379" y="5625718"/>
            <a:ext cx="357190" cy="678661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7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54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26">
  <a:themeElements>
    <a:clrScheme name="Тема Offic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Тема Offic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Тема76</Template>
  <TotalTime>406</TotalTime>
  <Words>417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Тема76</vt:lpstr>
      <vt:lpstr>1_Оформление по умолчанию</vt:lpstr>
      <vt:lpstr>Тема54</vt:lpstr>
      <vt:lpstr>Тема26</vt:lpstr>
      <vt:lpstr>Поняття про інфекцію та інфекційні хвороби. Основи профілактики інфекційних хвороб</vt:lpstr>
      <vt:lpstr>План</vt:lpstr>
      <vt:lpstr>Слайд 3</vt:lpstr>
      <vt:lpstr>Слайд 4</vt:lpstr>
      <vt:lpstr>Шляхи передачі інфекційних хвороб:</vt:lpstr>
      <vt:lpstr>Форми взаємодії між мікроорганізмом</vt:lpstr>
      <vt:lpstr>Відмінні ознаки інфекційних хвороб</vt:lpstr>
      <vt:lpstr>Періоди інфекційних хвороб</vt:lpstr>
      <vt:lpstr>Якість збудника</vt:lpstr>
      <vt:lpstr>Класифікація інфекційних хвороб  за Л.В. Громашевським</vt:lpstr>
      <vt:lpstr>Імунітет</vt:lpstr>
      <vt:lpstr>Неспецифічні фактори захисту організму</vt:lpstr>
      <vt:lpstr>Специфічні фактори захисту організму</vt:lpstr>
      <vt:lpstr>Слайд 14</vt:lpstr>
      <vt:lpstr>Профілактичні заходи, спрямовані на джерело інфекції</vt:lpstr>
      <vt:lpstr>Клінічні показники до госпіталізації</vt:lpstr>
      <vt:lpstr>Епідеміологічні показники до госпіталізації</vt:lpstr>
      <vt:lpstr>Профілактичні заходи спрямовані на розрив механізму передачі інфекції</vt:lpstr>
      <vt:lpstr>Профілактичні заходи, спрямовані на сприятливий колектив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інфекцію та інфекційні</dc:title>
  <dc:creator>Оксана</dc:creator>
  <cp:lastModifiedBy>www.PHILka.RU</cp:lastModifiedBy>
  <cp:revision>78</cp:revision>
  <dcterms:created xsi:type="dcterms:W3CDTF">2009-03-03T08:45:02Z</dcterms:created>
  <dcterms:modified xsi:type="dcterms:W3CDTF">2009-11-24T06:16:54Z</dcterms:modified>
</cp:coreProperties>
</file>