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18233-40F6-4A8B-918E-5234F1CEE8FA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F2D5C6-44E8-4909-8610-95851F1AEBEE}">
      <dgm:prSet phldrT="[Текст]" custT="1"/>
      <dgm:spPr/>
      <dgm:t>
        <a:bodyPr/>
        <a:lstStyle/>
        <a:p>
          <a:r>
            <a:rPr lang="uk-UA" sz="2500" dirty="0" smtClean="0"/>
            <a:t>Визначення стану пацієнта</a:t>
          </a:r>
          <a:endParaRPr lang="ru-RU" sz="2500" dirty="0"/>
        </a:p>
      </dgm:t>
    </dgm:pt>
    <dgm:pt modelId="{CC433C36-4B64-4D97-9FCD-D99949A0EB6A}" type="parTrans" cxnId="{75C368CE-337E-4838-9F74-4EF970BD0B7A}">
      <dgm:prSet/>
      <dgm:spPr/>
      <dgm:t>
        <a:bodyPr/>
        <a:lstStyle/>
        <a:p>
          <a:endParaRPr lang="ru-RU" sz="2500"/>
        </a:p>
      </dgm:t>
    </dgm:pt>
    <dgm:pt modelId="{D61740BE-63E9-4CCB-AE43-2295D2B4312E}" type="sibTrans" cxnId="{75C368CE-337E-4838-9F74-4EF970BD0B7A}">
      <dgm:prSet/>
      <dgm:spPr/>
      <dgm:t>
        <a:bodyPr/>
        <a:lstStyle/>
        <a:p>
          <a:endParaRPr lang="ru-RU" sz="2500"/>
        </a:p>
      </dgm:t>
    </dgm:pt>
    <dgm:pt modelId="{8703C7A8-3230-4A6D-B132-95A533204281}">
      <dgm:prSet phldrT="[Текст]" custT="1"/>
      <dgm:spPr/>
      <dgm:t>
        <a:bodyPr/>
        <a:lstStyle/>
        <a:p>
          <a:r>
            <a:rPr lang="uk-UA" sz="2500" dirty="0" smtClean="0"/>
            <a:t>Визначення скарг</a:t>
          </a:r>
          <a:endParaRPr lang="ru-RU" sz="2500" dirty="0"/>
        </a:p>
      </dgm:t>
    </dgm:pt>
    <dgm:pt modelId="{36D513B2-5C24-479D-8DAF-AFAE1E3D154E}" type="parTrans" cxnId="{1C3800E8-E153-41E6-87A9-BBAD5E12F2EB}">
      <dgm:prSet/>
      <dgm:spPr/>
      <dgm:t>
        <a:bodyPr/>
        <a:lstStyle/>
        <a:p>
          <a:endParaRPr lang="ru-RU" sz="2500"/>
        </a:p>
      </dgm:t>
    </dgm:pt>
    <dgm:pt modelId="{72C13037-1FA6-47D0-9A87-AF84694E3841}" type="sibTrans" cxnId="{1C3800E8-E153-41E6-87A9-BBAD5E12F2EB}">
      <dgm:prSet/>
      <dgm:spPr/>
      <dgm:t>
        <a:bodyPr/>
        <a:lstStyle/>
        <a:p>
          <a:endParaRPr lang="ru-RU" sz="2500"/>
        </a:p>
      </dgm:t>
    </dgm:pt>
    <dgm:pt modelId="{66C0951C-6086-4D8F-A32B-4658234E87FD}">
      <dgm:prSet phldrT="[Текст]" custT="1"/>
      <dgm:spPr/>
      <dgm:t>
        <a:bodyPr/>
        <a:lstStyle/>
        <a:p>
          <a:r>
            <a:rPr lang="uk-UA" sz="2500" dirty="0" smtClean="0"/>
            <a:t>Епідеміологічний анамнез</a:t>
          </a:r>
          <a:endParaRPr lang="ru-RU" sz="2500" dirty="0"/>
        </a:p>
      </dgm:t>
    </dgm:pt>
    <dgm:pt modelId="{8B66A855-CDE5-4FDE-A8DD-CADD66111E9B}" type="parTrans" cxnId="{DC14035B-E39D-4B21-8476-635F71F5EFBB}">
      <dgm:prSet/>
      <dgm:spPr/>
      <dgm:t>
        <a:bodyPr/>
        <a:lstStyle/>
        <a:p>
          <a:endParaRPr lang="ru-RU" sz="2500"/>
        </a:p>
      </dgm:t>
    </dgm:pt>
    <dgm:pt modelId="{C11F892D-D130-4A8C-B342-A12EB6E6A229}" type="sibTrans" cxnId="{DC14035B-E39D-4B21-8476-635F71F5EFBB}">
      <dgm:prSet/>
      <dgm:spPr/>
      <dgm:t>
        <a:bodyPr/>
        <a:lstStyle/>
        <a:p>
          <a:endParaRPr lang="ru-RU" sz="2500"/>
        </a:p>
      </dgm:t>
    </dgm:pt>
    <dgm:pt modelId="{4E318098-D23D-43DE-8917-9E881E9AF7FC}">
      <dgm:prSet custT="1"/>
      <dgm:spPr/>
      <dgm:t>
        <a:bodyPr/>
        <a:lstStyle/>
        <a:p>
          <a:r>
            <a:rPr lang="uk-UA" sz="2500" dirty="0" smtClean="0"/>
            <a:t>Анамнез хвороби</a:t>
          </a:r>
          <a:endParaRPr lang="ru-RU" sz="2500" dirty="0"/>
        </a:p>
      </dgm:t>
    </dgm:pt>
    <dgm:pt modelId="{C2EFFD6B-D3F0-49D0-956E-60DDC9E90487}" type="parTrans" cxnId="{29A4BAB1-9E2C-4AF2-A3A8-9DC51333C3FC}">
      <dgm:prSet/>
      <dgm:spPr/>
      <dgm:t>
        <a:bodyPr/>
        <a:lstStyle/>
        <a:p>
          <a:endParaRPr lang="ru-RU" sz="2500"/>
        </a:p>
      </dgm:t>
    </dgm:pt>
    <dgm:pt modelId="{2D2DB784-F048-4079-A0C9-57F4BDE8F10F}" type="sibTrans" cxnId="{29A4BAB1-9E2C-4AF2-A3A8-9DC51333C3FC}">
      <dgm:prSet/>
      <dgm:spPr/>
      <dgm:t>
        <a:bodyPr/>
        <a:lstStyle/>
        <a:p>
          <a:endParaRPr lang="ru-RU" sz="2500"/>
        </a:p>
      </dgm:t>
    </dgm:pt>
    <dgm:pt modelId="{62C52EC8-87F7-4D6E-9FF4-0FCC68DA516E}">
      <dgm:prSet custT="1"/>
      <dgm:spPr/>
      <dgm:t>
        <a:bodyPr/>
        <a:lstStyle/>
        <a:p>
          <a:r>
            <a:rPr lang="uk-UA" sz="2500" dirty="0" smtClean="0"/>
            <a:t>Анамнез життя</a:t>
          </a:r>
          <a:endParaRPr lang="ru-RU" sz="2500" dirty="0"/>
        </a:p>
      </dgm:t>
    </dgm:pt>
    <dgm:pt modelId="{641493D9-1606-4298-809E-D285C814A10C}" type="parTrans" cxnId="{3D92DD3A-A6A3-4C0F-9C38-C19DE95E74A1}">
      <dgm:prSet/>
      <dgm:spPr/>
      <dgm:t>
        <a:bodyPr/>
        <a:lstStyle/>
        <a:p>
          <a:endParaRPr lang="ru-RU" sz="2500"/>
        </a:p>
      </dgm:t>
    </dgm:pt>
    <dgm:pt modelId="{CB89AFEC-6E68-426F-8248-53FD617A6F7D}" type="sibTrans" cxnId="{3D92DD3A-A6A3-4C0F-9C38-C19DE95E74A1}">
      <dgm:prSet/>
      <dgm:spPr/>
      <dgm:t>
        <a:bodyPr/>
        <a:lstStyle/>
        <a:p>
          <a:endParaRPr lang="ru-RU" sz="2500"/>
        </a:p>
      </dgm:t>
    </dgm:pt>
    <dgm:pt modelId="{2DF04D9C-9677-4C3E-BC1E-5A16B9DC4C28}" type="pres">
      <dgm:prSet presAssocID="{AA018233-40F6-4A8B-918E-5234F1CEE8FA}" presName="linear" presStyleCnt="0">
        <dgm:presLayoutVars>
          <dgm:dir/>
          <dgm:animLvl val="lvl"/>
          <dgm:resizeHandles val="exact"/>
        </dgm:presLayoutVars>
      </dgm:prSet>
      <dgm:spPr/>
    </dgm:pt>
    <dgm:pt modelId="{3E831C4F-B96C-4C53-AF19-A4351F6D4D26}" type="pres">
      <dgm:prSet presAssocID="{56F2D5C6-44E8-4909-8610-95851F1AEBEE}" presName="parentLin" presStyleCnt="0"/>
      <dgm:spPr/>
    </dgm:pt>
    <dgm:pt modelId="{1C45BB09-C116-4934-B4B3-E22E010C8165}" type="pres">
      <dgm:prSet presAssocID="{56F2D5C6-44E8-4909-8610-95851F1AEBEE}" presName="parentLeftMargin" presStyleLbl="node1" presStyleIdx="0" presStyleCnt="5"/>
      <dgm:spPr/>
    </dgm:pt>
    <dgm:pt modelId="{49F8E01A-6480-4E75-A56B-11F013F7CA8E}" type="pres">
      <dgm:prSet presAssocID="{56F2D5C6-44E8-4909-8610-95851F1AEBE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7F8EC-A988-4830-8478-AD138664A814}" type="pres">
      <dgm:prSet presAssocID="{56F2D5C6-44E8-4909-8610-95851F1AEBEE}" presName="negativeSpace" presStyleCnt="0"/>
      <dgm:spPr/>
    </dgm:pt>
    <dgm:pt modelId="{7F6B7381-486C-4C73-AEF8-CCC0A73A33A4}" type="pres">
      <dgm:prSet presAssocID="{56F2D5C6-44E8-4909-8610-95851F1AEBEE}" presName="childText" presStyleLbl="conFgAcc1" presStyleIdx="0" presStyleCnt="5">
        <dgm:presLayoutVars>
          <dgm:bulletEnabled val="1"/>
        </dgm:presLayoutVars>
      </dgm:prSet>
      <dgm:spPr/>
    </dgm:pt>
    <dgm:pt modelId="{1A839379-CC15-4E16-A6AE-6A161557C0B5}" type="pres">
      <dgm:prSet presAssocID="{D61740BE-63E9-4CCB-AE43-2295D2B4312E}" presName="spaceBetweenRectangles" presStyleCnt="0"/>
      <dgm:spPr/>
    </dgm:pt>
    <dgm:pt modelId="{8EF1F10B-CDC8-40E2-85DF-BB25B82126AF}" type="pres">
      <dgm:prSet presAssocID="{8703C7A8-3230-4A6D-B132-95A533204281}" presName="parentLin" presStyleCnt="0"/>
      <dgm:spPr/>
    </dgm:pt>
    <dgm:pt modelId="{FD5BD013-57AC-4974-9239-6FD91F02F2BB}" type="pres">
      <dgm:prSet presAssocID="{8703C7A8-3230-4A6D-B132-95A533204281}" presName="parentLeftMargin" presStyleLbl="node1" presStyleIdx="0" presStyleCnt="5"/>
      <dgm:spPr/>
    </dgm:pt>
    <dgm:pt modelId="{1B2CFDF6-DAAE-4552-A77C-75374F80F7EA}" type="pres">
      <dgm:prSet presAssocID="{8703C7A8-3230-4A6D-B132-95A53320428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19CF2-423E-4605-AC7C-D95832549FCA}" type="pres">
      <dgm:prSet presAssocID="{8703C7A8-3230-4A6D-B132-95A533204281}" presName="negativeSpace" presStyleCnt="0"/>
      <dgm:spPr/>
    </dgm:pt>
    <dgm:pt modelId="{9C48FA74-9FF4-41EF-BBA7-438D0CB4F754}" type="pres">
      <dgm:prSet presAssocID="{8703C7A8-3230-4A6D-B132-95A533204281}" presName="childText" presStyleLbl="conFgAcc1" presStyleIdx="1" presStyleCnt="5">
        <dgm:presLayoutVars>
          <dgm:bulletEnabled val="1"/>
        </dgm:presLayoutVars>
      </dgm:prSet>
      <dgm:spPr/>
    </dgm:pt>
    <dgm:pt modelId="{FE40A5E6-2287-4C0F-A720-1C1472EA5300}" type="pres">
      <dgm:prSet presAssocID="{72C13037-1FA6-47D0-9A87-AF84694E3841}" presName="spaceBetweenRectangles" presStyleCnt="0"/>
      <dgm:spPr/>
    </dgm:pt>
    <dgm:pt modelId="{5EEC64B2-F462-4085-831C-55C0C2F2A220}" type="pres">
      <dgm:prSet presAssocID="{4E318098-D23D-43DE-8917-9E881E9AF7FC}" presName="parentLin" presStyleCnt="0"/>
      <dgm:spPr/>
    </dgm:pt>
    <dgm:pt modelId="{F10B2839-1566-4DB1-94A2-E1F5BF4310B2}" type="pres">
      <dgm:prSet presAssocID="{4E318098-D23D-43DE-8917-9E881E9AF7FC}" presName="parentLeftMargin" presStyleLbl="node1" presStyleIdx="1" presStyleCnt="5"/>
      <dgm:spPr/>
    </dgm:pt>
    <dgm:pt modelId="{1E8CB31B-9A72-4064-B751-84F823CA515B}" type="pres">
      <dgm:prSet presAssocID="{4E318098-D23D-43DE-8917-9E881E9AF7F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B7643-1CF6-4CC6-A4F8-CEC82E5A33DB}" type="pres">
      <dgm:prSet presAssocID="{4E318098-D23D-43DE-8917-9E881E9AF7FC}" presName="negativeSpace" presStyleCnt="0"/>
      <dgm:spPr/>
    </dgm:pt>
    <dgm:pt modelId="{7244D099-ABC8-45F1-B5FD-2FA8F62AEF0D}" type="pres">
      <dgm:prSet presAssocID="{4E318098-D23D-43DE-8917-9E881E9AF7FC}" presName="childText" presStyleLbl="conFgAcc1" presStyleIdx="2" presStyleCnt="5">
        <dgm:presLayoutVars>
          <dgm:bulletEnabled val="1"/>
        </dgm:presLayoutVars>
      </dgm:prSet>
      <dgm:spPr/>
    </dgm:pt>
    <dgm:pt modelId="{264BD5B6-352A-4332-935F-89B5CD1495CA}" type="pres">
      <dgm:prSet presAssocID="{2D2DB784-F048-4079-A0C9-57F4BDE8F10F}" presName="spaceBetweenRectangles" presStyleCnt="0"/>
      <dgm:spPr/>
    </dgm:pt>
    <dgm:pt modelId="{A8444390-3919-4C7B-9562-2278ED60FCE1}" type="pres">
      <dgm:prSet presAssocID="{66C0951C-6086-4D8F-A32B-4658234E87FD}" presName="parentLin" presStyleCnt="0"/>
      <dgm:spPr/>
    </dgm:pt>
    <dgm:pt modelId="{D884F2EB-B4A7-4C19-900F-4299CB29B640}" type="pres">
      <dgm:prSet presAssocID="{66C0951C-6086-4D8F-A32B-4658234E87FD}" presName="parentLeftMargin" presStyleLbl="node1" presStyleIdx="2" presStyleCnt="5"/>
      <dgm:spPr/>
    </dgm:pt>
    <dgm:pt modelId="{35A79DC2-BB6C-4461-9575-85513B6566C0}" type="pres">
      <dgm:prSet presAssocID="{66C0951C-6086-4D8F-A32B-4658234E87F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F3A87-D2F8-4FB4-BB82-E3C63C375988}" type="pres">
      <dgm:prSet presAssocID="{66C0951C-6086-4D8F-A32B-4658234E87FD}" presName="negativeSpace" presStyleCnt="0"/>
      <dgm:spPr/>
    </dgm:pt>
    <dgm:pt modelId="{8E44474D-8831-479B-9B03-9776690DEE11}" type="pres">
      <dgm:prSet presAssocID="{66C0951C-6086-4D8F-A32B-4658234E87FD}" presName="childText" presStyleLbl="conFgAcc1" presStyleIdx="3" presStyleCnt="5">
        <dgm:presLayoutVars>
          <dgm:bulletEnabled val="1"/>
        </dgm:presLayoutVars>
      </dgm:prSet>
      <dgm:spPr/>
    </dgm:pt>
    <dgm:pt modelId="{739F2C25-9A69-4D2D-AA55-8A1B98F7290F}" type="pres">
      <dgm:prSet presAssocID="{C11F892D-D130-4A8C-B342-A12EB6E6A229}" presName="spaceBetweenRectangles" presStyleCnt="0"/>
      <dgm:spPr/>
    </dgm:pt>
    <dgm:pt modelId="{85FD6100-30EF-4EE5-A8C6-72D480C40126}" type="pres">
      <dgm:prSet presAssocID="{62C52EC8-87F7-4D6E-9FF4-0FCC68DA516E}" presName="parentLin" presStyleCnt="0"/>
      <dgm:spPr/>
    </dgm:pt>
    <dgm:pt modelId="{8D091604-AD07-4C8B-B4D1-E7BCBC75F842}" type="pres">
      <dgm:prSet presAssocID="{62C52EC8-87F7-4D6E-9FF4-0FCC68DA516E}" presName="parentLeftMargin" presStyleLbl="node1" presStyleIdx="3" presStyleCnt="5"/>
      <dgm:spPr/>
    </dgm:pt>
    <dgm:pt modelId="{66FFFCA8-EC67-424C-B2D6-4431F64904D3}" type="pres">
      <dgm:prSet presAssocID="{62C52EC8-87F7-4D6E-9FF4-0FCC68DA51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FEFBA-8E78-4C77-B5D3-022689604D8E}" type="pres">
      <dgm:prSet presAssocID="{62C52EC8-87F7-4D6E-9FF4-0FCC68DA516E}" presName="negativeSpace" presStyleCnt="0"/>
      <dgm:spPr/>
    </dgm:pt>
    <dgm:pt modelId="{CC11AFF7-3AB4-4647-8687-7E2EA8553E22}" type="pres">
      <dgm:prSet presAssocID="{62C52EC8-87F7-4D6E-9FF4-0FCC68DA516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FE838A5-23B6-441E-9FE8-C445447BCCC7}" type="presOf" srcId="{AA018233-40F6-4A8B-918E-5234F1CEE8FA}" destId="{2DF04D9C-9677-4C3E-BC1E-5A16B9DC4C28}" srcOrd="0" destOrd="0" presId="urn:microsoft.com/office/officeart/2005/8/layout/list1"/>
    <dgm:cxn modelId="{18979F0B-5E4E-422F-8F64-8A4FA54A185B}" type="presOf" srcId="{4E318098-D23D-43DE-8917-9E881E9AF7FC}" destId="{1E8CB31B-9A72-4064-B751-84F823CA515B}" srcOrd="1" destOrd="0" presId="urn:microsoft.com/office/officeart/2005/8/layout/list1"/>
    <dgm:cxn modelId="{924718EC-43F9-46BA-9D83-87953D59D886}" type="presOf" srcId="{8703C7A8-3230-4A6D-B132-95A533204281}" destId="{1B2CFDF6-DAAE-4552-A77C-75374F80F7EA}" srcOrd="1" destOrd="0" presId="urn:microsoft.com/office/officeart/2005/8/layout/list1"/>
    <dgm:cxn modelId="{75C368CE-337E-4838-9F74-4EF970BD0B7A}" srcId="{AA018233-40F6-4A8B-918E-5234F1CEE8FA}" destId="{56F2D5C6-44E8-4909-8610-95851F1AEBEE}" srcOrd="0" destOrd="0" parTransId="{CC433C36-4B64-4D97-9FCD-D99949A0EB6A}" sibTransId="{D61740BE-63E9-4CCB-AE43-2295D2B4312E}"/>
    <dgm:cxn modelId="{C40FA8C1-96D0-4224-A26B-408C0145DA52}" type="presOf" srcId="{56F2D5C6-44E8-4909-8610-95851F1AEBEE}" destId="{49F8E01A-6480-4E75-A56B-11F013F7CA8E}" srcOrd="1" destOrd="0" presId="urn:microsoft.com/office/officeart/2005/8/layout/list1"/>
    <dgm:cxn modelId="{1C3800E8-E153-41E6-87A9-BBAD5E12F2EB}" srcId="{AA018233-40F6-4A8B-918E-5234F1CEE8FA}" destId="{8703C7A8-3230-4A6D-B132-95A533204281}" srcOrd="1" destOrd="0" parTransId="{36D513B2-5C24-479D-8DAF-AFAE1E3D154E}" sibTransId="{72C13037-1FA6-47D0-9A87-AF84694E3841}"/>
    <dgm:cxn modelId="{4C941439-8A58-4FC6-B9A0-8FCE3E98669A}" type="presOf" srcId="{4E318098-D23D-43DE-8917-9E881E9AF7FC}" destId="{F10B2839-1566-4DB1-94A2-E1F5BF4310B2}" srcOrd="0" destOrd="0" presId="urn:microsoft.com/office/officeart/2005/8/layout/list1"/>
    <dgm:cxn modelId="{29A4BAB1-9E2C-4AF2-A3A8-9DC51333C3FC}" srcId="{AA018233-40F6-4A8B-918E-5234F1CEE8FA}" destId="{4E318098-D23D-43DE-8917-9E881E9AF7FC}" srcOrd="2" destOrd="0" parTransId="{C2EFFD6B-D3F0-49D0-956E-60DDC9E90487}" sibTransId="{2D2DB784-F048-4079-A0C9-57F4BDE8F10F}"/>
    <dgm:cxn modelId="{92E06F5E-4EB8-4910-8C65-9D786FE3228C}" type="presOf" srcId="{62C52EC8-87F7-4D6E-9FF4-0FCC68DA516E}" destId="{8D091604-AD07-4C8B-B4D1-E7BCBC75F842}" srcOrd="0" destOrd="0" presId="urn:microsoft.com/office/officeart/2005/8/layout/list1"/>
    <dgm:cxn modelId="{AD35151D-BBA0-40EA-9EFF-851ADC797448}" type="presOf" srcId="{66C0951C-6086-4D8F-A32B-4658234E87FD}" destId="{35A79DC2-BB6C-4461-9575-85513B6566C0}" srcOrd="1" destOrd="0" presId="urn:microsoft.com/office/officeart/2005/8/layout/list1"/>
    <dgm:cxn modelId="{874DD5C2-CCA2-4E5F-9A27-6A6565C9B609}" type="presOf" srcId="{62C52EC8-87F7-4D6E-9FF4-0FCC68DA516E}" destId="{66FFFCA8-EC67-424C-B2D6-4431F64904D3}" srcOrd="1" destOrd="0" presId="urn:microsoft.com/office/officeart/2005/8/layout/list1"/>
    <dgm:cxn modelId="{DC14035B-E39D-4B21-8476-635F71F5EFBB}" srcId="{AA018233-40F6-4A8B-918E-5234F1CEE8FA}" destId="{66C0951C-6086-4D8F-A32B-4658234E87FD}" srcOrd="3" destOrd="0" parTransId="{8B66A855-CDE5-4FDE-A8DD-CADD66111E9B}" sibTransId="{C11F892D-D130-4A8C-B342-A12EB6E6A229}"/>
    <dgm:cxn modelId="{516F8B00-F7FF-4D52-926E-5A01BE011B13}" type="presOf" srcId="{56F2D5C6-44E8-4909-8610-95851F1AEBEE}" destId="{1C45BB09-C116-4934-B4B3-E22E010C8165}" srcOrd="0" destOrd="0" presId="urn:microsoft.com/office/officeart/2005/8/layout/list1"/>
    <dgm:cxn modelId="{3D92DD3A-A6A3-4C0F-9C38-C19DE95E74A1}" srcId="{AA018233-40F6-4A8B-918E-5234F1CEE8FA}" destId="{62C52EC8-87F7-4D6E-9FF4-0FCC68DA516E}" srcOrd="4" destOrd="0" parTransId="{641493D9-1606-4298-809E-D285C814A10C}" sibTransId="{CB89AFEC-6E68-426F-8248-53FD617A6F7D}"/>
    <dgm:cxn modelId="{D89E5A06-E094-4A99-9C89-D3089E64E0F2}" type="presOf" srcId="{8703C7A8-3230-4A6D-B132-95A533204281}" destId="{FD5BD013-57AC-4974-9239-6FD91F02F2BB}" srcOrd="0" destOrd="0" presId="urn:microsoft.com/office/officeart/2005/8/layout/list1"/>
    <dgm:cxn modelId="{76BB3334-73D0-43E9-BACF-50547E1DBF12}" type="presOf" srcId="{66C0951C-6086-4D8F-A32B-4658234E87FD}" destId="{D884F2EB-B4A7-4C19-900F-4299CB29B640}" srcOrd="0" destOrd="0" presId="urn:microsoft.com/office/officeart/2005/8/layout/list1"/>
    <dgm:cxn modelId="{05007CB2-EB1C-4B4A-8D79-B7338F394D80}" type="presParOf" srcId="{2DF04D9C-9677-4C3E-BC1E-5A16B9DC4C28}" destId="{3E831C4F-B96C-4C53-AF19-A4351F6D4D26}" srcOrd="0" destOrd="0" presId="urn:microsoft.com/office/officeart/2005/8/layout/list1"/>
    <dgm:cxn modelId="{F109300E-6686-4CB2-8D17-489AD0B4B317}" type="presParOf" srcId="{3E831C4F-B96C-4C53-AF19-A4351F6D4D26}" destId="{1C45BB09-C116-4934-B4B3-E22E010C8165}" srcOrd="0" destOrd="0" presId="urn:microsoft.com/office/officeart/2005/8/layout/list1"/>
    <dgm:cxn modelId="{08378D70-EC88-4B10-AC4F-3FE51AF0933F}" type="presParOf" srcId="{3E831C4F-B96C-4C53-AF19-A4351F6D4D26}" destId="{49F8E01A-6480-4E75-A56B-11F013F7CA8E}" srcOrd="1" destOrd="0" presId="urn:microsoft.com/office/officeart/2005/8/layout/list1"/>
    <dgm:cxn modelId="{E5573B61-3547-4E48-97A0-6DD87FBF3878}" type="presParOf" srcId="{2DF04D9C-9677-4C3E-BC1E-5A16B9DC4C28}" destId="{8A77F8EC-A988-4830-8478-AD138664A814}" srcOrd="1" destOrd="0" presId="urn:microsoft.com/office/officeart/2005/8/layout/list1"/>
    <dgm:cxn modelId="{9DCFF05A-845C-41E5-9765-292B65FDE61E}" type="presParOf" srcId="{2DF04D9C-9677-4C3E-BC1E-5A16B9DC4C28}" destId="{7F6B7381-486C-4C73-AEF8-CCC0A73A33A4}" srcOrd="2" destOrd="0" presId="urn:microsoft.com/office/officeart/2005/8/layout/list1"/>
    <dgm:cxn modelId="{01E4A3CB-C096-47E8-A0E6-47C016C79C15}" type="presParOf" srcId="{2DF04D9C-9677-4C3E-BC1E-5A16B9DC4C28}" destId="{1A839379-CC15-4E16-A6AE-6A161557C0B5}" srcOrd="3" destOrd="0" presId="urn:microsoft.com/office/officeart/2005/8/layout/list1"/>
    <dgm:cxn modelId="{7579C108-3933-442E-ABAD-22107ED6C0AF}" type="presParOf" srcId="{2DF04D9C-9677-4C3E-BC1E-5A16B9DC4C28}" destId="{8EF1F10B-CDC8-40E2-85DF-BB25B82126AF}" srcOrd="4" destOrd="0" presId="urn:microsoft.com/office/officeart/2005/8/layout/list1"/>
    <dgm:cxn modelId="{AAA646D3-339D-48CA-8F70-C8F67E24047A}" type="presParOf" srcId="{8EF1F10B-CDC8-40E2-85DF-BB25B82126AF}" destId="{FD5BD013-57AC-4974-9239-6FD91F02F2BB}" srcOrd="0" destOrd="0" presId="urn:microsoft.com/office/officeart/2005/8/layout/list1"/>
    <dgm:cxn modelId="{655BC785-EF3F-4388-947A-D488A1E89FA3}" type="presParOf" srcId="{8EF1F10B-CDC8-40E2-85DF-BB25B82126AF}" destId="{1B2CFDF6-DAAE-4552-A77C-75374F80F7EA}" srcOrd="1" destOrd="0" presId="urn:microsoft.com/office/officeart/2005/8/layout/list1"/>
    <dgm:cxn modelId="{17C1806D-0B7A-4C82-A193-C7A6E26A60CE}" type="presParOf" srcId="{2DF04D9C-9677-4C3E-BC1E-5A16B9DC4C28}" destId="{66419CF2-423E-4605-AC7C-D95832549FCA}" srcOrd="5" destOrd="0" presId="urn:microsoft.com/office/officeart/2005/8/layout/list1"/>
    <dgm:cxn modelId="{3C630197-DDE9-410D-93A9-944589C7FFA2}" type="presParOf" srcId="{2DF04D9C-9677-4C3E-BC1E-5A16B9DC4C28}" destId="{9C48FA74-9FF4-41EF-BBA7-438D0CB4F754}" srcOrd="6" destOrd="0" presId="urn:microsoft.com/office/officeart/2005/8/layout/list1"/>
    <dgm:cxn modelId="{CB27C5AD-B778-4802-B9EF-3CB1FECB1040}" type="presParOf" srcId="{2DF04D9C-9677-4C3E-BC1E-5A16B9DC4C28}" destId="{FE40A5E6-2287-4C0F-A720-1C1472EA5300}" srcOrd="7" destOrd="0" presId="urn:microsoft.com/office/officeart/2005/8/layout/list1"/>
    <dgm:cxn modelId="{3940C2C5-B6D4-4B7C-8752-02DB1D66869B}" type="presParOf" srcId="{2DF04D9C-9677-4C3E-BC1E-5A16B9DC4C28}" destId="{5EEC64B2-F462-4085-831C-55C0C2F2A220}" srcOrd="8" destOrd="0" presId="urn:microsoft.com/office/officeart/2005/8/layout/list1"/>
    <dgm:cxn modelId="{DA974A01-89C6-4964-859E-20AC00D322B5}" type="presParOf" srcId="{5EEC64B2-F462-4085-831C-55C0C2F2A220}" destId="{F10B2839-1566-4DB1-94A2-E1F5BF4310B2}" srcOrd="0" destOrd="0" presId="urn:microsoft.com/office/officeart/2005/8/layout/list1"/>
    <dgm:cxn modelId="{8BB98AD0-054D-4467-93FE-F880F69A63B9}" type="presParOf" srcId="{5EEC64B2-F462-4085-831C-55C0C2F2A220}" destId="{1E8CB31B-9A72-4064-B751-84F823CA515B}" srcOrd="1" destOrd="0" presId="urn:microsoft.com/office/officeart/2005/8/layout/list1"/>
    <dgm:cxn modelId="{93955E1D-9178-4A01-AC63-ADD6DC607F84}" type="presParOf" srcId="{2DF04D9C-9677-4C3E-BC1E-5A16B9DC4C28}" destId="{878B7643-1CF6-4CC6-A4F8-CEC82E5A33DB}" srcOrd="9" destOrd="0" presId="urn:microsoft.com/office/officeart/2005/8/layout/list1"/>
    <dgm:cxn modelId="{9061192C-52ED-4804-95DC-DBD36F959EB2}" type="presParOf" srcId="{2DF04D9C-9677-4C3E-BC1E-5A16B9DC4C28}" destId="{7244D099-ABC8-45F1-B5FD-2FA8F62AEF0D}" srcOrd="10" destOrd="0" presId="urn:microsoft.com/office/officeart/2005/8/layout/list1"/>
    <dgm:cxn modelId="{8C0AD374-9119-4589-899B-9F230FE9EAD9}" type="presParOf" srcId="{2DF04D9C-9677-4C3E-BC1E-5A16B9DC4C28}" destId="{264BD5B6-352A-4332-935F-89B5CD1495CA}" srcOrd="11" destOrd="0" presId="urn:microsoft.com/office/officeart/2005/8/layout/list1"/>
    <dgm:cxn modelId="{07422CCE-836B-49DF-9133-1FF375643A1F}" type="presParOf" srcId="{2DF04D9C-9677-4C3E-BC1E-5A16B9DC4C28}" destId="{A8444390-3919-4C7B-9562-2278ED60FCE1}" srcOrd="12" destOrd="0" presId="urn:microsoft.com/office/officeart/2005/8/layout/list1"/>
    <dgm:cxn modelId="{F282AC0F-880C-46DD-BE6E-19405AF44ADC}" type="presParOf" srcId="{A8444390-3919-4C7B-9562-2278ED60FCE1}" destId="{D884F2EB-B4A7-4C19-900F-4299CB29B640}" srcOrd="0" destOrd="0" presId="urn:microsoft.com/office/officeart/2005/8/layout/list1"/>
    <dgm:cxn modelId="{1069AC58-5675-4040-9E7A-EE557A61CDA7}" type="presParOf" srcId="{A8444390-3919-4C7B-9562-2278ED60FCE1}" destId="{35A79DC2-BB6C-4461-9575-85513B6566C0}" srcOrd="1" destOrd="0" presId="urn:microsoft.com/office/officeart/2005/8/layout/list1"/>
    <dgm:cxn modelId="{4D22A715-3FCB-4259-9FAA-3AFBA0ECABFA}" type="presParOf" srcId="{2DF04D9C-9677-4C3E-BC1E-5A16B9DC4C28}" destId="{200F3A87-D2F8-4FB4-BB82-E3C63C375988}" srcOrd="13" destOrd="0" presId="urn:microsoft.com/office/officeart/2005/8/layout/list1"/>
    <dgm:cxn modelId="{888C25E6-5E8B-4482-9022-47011B9F0466}" type="presParOf" srcId="{2DF04D9C-9677-4C3E-BC1E-5A16B9DC4C28}" destId="{8E44474D-8831-479B-9B03-9776690DEE11}" srcOrd="14" destOrd="0" presId="urn:microsoft.com/office/officeart/2005/8/layout/list1"/>
    <dgm:cxn modelId="{725C98C4-88E6-4E6A-A138-EE94C6CC0DEC}" type="presParOf" srcId="{2DF04D9C-9677-4C3E-BC1E-5A16B9DC4C28}" destId="{739F2C25-9A69-4D2D-AA55-8A1B98F7290F}" srcOrd="15" destOrd="0" presId="urn:microsoft.com/office/officeart/2005/8/layout/list1"/>
    <dgm:cxn modelId="{6096D325-9807-4737-A0E4-1CB80E1790B6}" type="presParOf" srcId="{2DF04D9C-9677-4C3E-BC1E-5A16B9DC4C28}" destId="{85FD6100-30EF-4EE5-A8C6-72D480C40126}" srcOrd="16" destOrd="0" presId="urn:microsoft.com/office/officeart/2005/8/layout/list1"/>
    <dgm:cxn modelId="{28ECE336-3681-4E25-8CE4-EE9B2D1CB2EC}" type="presParOf" srcId="{85FD6100-30EF-4EE5-A8C6-72D480C40126}" destId="{8D091604-AD07-4C8B-B4D1-E7BCBC75F842}" srcOrd="0" destOrd="0" presId="urn:microsoft.com/office/officeart/2005/8/layout/list1"/>
    <dgm:cxn modelId="{649B3F41-09DF-4ECC-8568-12DD54F1C0E5}" type="presParOf" srcId="{85FD6100-30EF-4EE5-A8C6-72D480C40126}" destId="{66FFFCA8-EC67-424C-B2D6-4431F64904D3}" srcOrd="1" destOrd="0" presId="urn:microsoft.com/office/officeart/2005/8/layout/list1"/>
    <dgm:cxn modelId="{39C9285A-C2C8-4D35-84B4-03D69944F54D}" type="presParOf" srcId="{2DF04D9C-9677-4C3E-BC1E-5A16B9DC4C28}" destId="{CCCFEFBA-8E78-4C77-B5D3-022689604D8E}" srcOrd="17" destOrd="0" presId="urn:microsoft.com/office/officeart/2005/8/layout/list1"/>
    <dgm:cxn modelId="{20B042B9-517A-4919-805B-C174A8052628}" type="presParOf" srcId="{2DF04D9C-9677-4C3E-BC1E-5A16B9DC4C28}" destId="{CC11AFF7-3AB4-4647-8687-7E2EA8553E22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B7DAC0-DFCA-4FFB-A3CC-70AE2F90C191}" type="doc">
      <dgm:prSet loTypeId="urn:microsoft.com/office/officeart/2005/8/layout/list1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E14A93C-B71E-4D02-A857-AC7223CAFF14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Розеола</a:t>
          </a:r>
          <a:endParaRPr lang="ru-RU" sz="2800" dirty="0">
            <a:solidFill>
              <a:schemeClr val="tx1"/>
            </a:solidFill>
          </a:endParaRPr>
        </a:p>
      </dgm:t>
    </dgm:pt>
    <dgm:pt modelId="{298998EC-78CB-40BD-AD35-0D2BC724D6C7}" type="parTrans" cxnId="{26A07D7F-A986-4312-BB6A-2C2280910C9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63B1916-54BE-4858-B6F7-41B01F4E8175}" type="sibTrans" cxnId="{26A07D7F-A986-4312-BB6A-2C2280910C9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0BB7EC4-C972-4F08-B1F1-6473B67BC873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tx1"/>
              </a:solidFill>
            </a:rPr>
            <a:t>Петехія</a:t>
          </a:r>
          <a:endParaRPr lang="ru-RU" sz="2800" dirty="0">
            <a:solidFill>
              <a:schemeClr val="tx1"/>
            </a:solidFill>
          </a:endParaRPr>
        </a:p>
      </dgm:t>
    </dgm:pt>
    <dgm:pt modelId="{D986AD82-4DC4-4A62-B8FE-964AA1F2C35E}" type="parTrans" cxnId="{2AF2CC87-8A7F-4065-8CE8-85D5D2354EF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CD32D700-6F48-4061-8CAC-BC326415F3B9}" type="sibTrans" cxnId="{2AF2CC87-8A7F-4065-8CE8-85D5D2354EF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7A240EC-29A4-47C3-8EA9-5D79E0E51EDE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Еритема</a:t>
          </a:r>
          <a:endParaRPr lang="ru-RU" sz="2800" dirty="0">
            <a:solidFill>
              <a:schemeClr val="tx1"/>
            </a:solidFill>
          </a:endParaRPr>
        </a:p>
      </dgm:t>
    </dgm:pt>
    <dgm:pt modelId="{AC91E321-58EB-4BF8-B55B-D15AEEF3F1B3}" type="parTrans" cxnId="{02F58AC7-23F7-454F-91B0-69377F2EEC2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D343E13-1A2D-44DB-BBAF-97A1BED8D136}" type="sibTrans" cxnId="{02F58AC7-23F7-454F-91B0-69377F2EEC2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80EEABA-92DF-444A-BDE6-BA24B9072C7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Кропив'янка</a:t>
          </a:r>
          <a:endParaRPr lang="ru-RU" sz="2800" dirty="0">
            <a:solidFill>
              <a:schemeClr val="tx1"/>
            </a:solidFill>
          </a:endParaRPr>
        </a:p>
      </dgm:t>
    </dgm:pt>
    <dgm:pt modelId="{773BD5D0-D660-4D1C-B77A-54F298351122}" type="parTrans" cxnId="{B644F4C2-7515-4B93-B1AD-5A307459C7D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01D6802-329D-48F8-8730-D1DC8E824311}" type="sibTrans" cxnId="{B644F4C2-7515-4B93-B1AD-5A307459C7D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D016913-752D-4D0E-9A14-207E226EB61F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Папула</a:t>
          </a:r>
          <a:endParaRPr lang="ru-RU" sz="2800" dirty="0">
            <a:solidFill>
              <a:schemeClr val="tx1"/>
            </a:solidFill>
          </a:endParaRPr>
        </a:p>
      </dgm:t>
    </dgm:pt>
    <dgm:pt modelId="{D13FF5E0-C062-40A4-950A-CD04B3D07711}" type="parTrans" cxnId="{6145F1D5-2ED2-4EFE-97A6-7CF3C88A9E1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DB11308-096F-46EE-8EFB-B3AEC35CD865}" type="sibTrans" cxnId="{6145F1D5-2ED2-4EFE-97A6-7CF3C88A9E1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C88220E-C215-4F37-840F-C4108233A235}">
      <dgm:prSet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Везикула</a:t>
          </a:r>
          <a:endParaRPr lang="ru-RU" sz="2800" dirty="0">
            <a:solidFill>
              <a:schemeClr val="bg1"/>
            </a:solidFill>
          </a:endParaRPr>
        </a:p>
      </dgm:t>
    </dgm:pt>
    <dgm:pt modelId="{B3312877-B699-4702-9F1F-B64C7380A622}" type="parTrans" cxnId="{61514677-F936-4CA1-AFB0-EC91E39D8A44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744C08D-14D7-4F86-ADD9-E69C66E7B963}" type="sibTrans" cxnId="{61514677-F936-4CA1-AFB0-EC91E39D8A44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8334A0DA-6850-4838-9980-BE85DC8BB0D8}">
      <dgm:prSet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Ерозія</a:t>
          </a:r>
          <a:endParaRPr lang="ru-RU" sz="2800" dirty="0">
            <a:solidFill>
              <a:schemeClr val="bg1"/>
            </a:solidFill>
          </a:endParaRPr>
        </a:p>
      </dgm:t>
    </dgm:pt>
    <dgm:pt modelId="{F40DA214-9A10-40F0-A4BF-2906F1BE368A}" type="parTrans" cxnId="{FB587D40-1642-49E3-9B84-E672AFE9732A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A9288B5-2D82-4387-854A-4706880BCEBD}" type="sibTrans" cxnId="{FB587D40-1642-49E3-9B84-E672AFE9732A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C1F406E2-671B-412D-8F91-3B3FC83BDB08}">
      <dgm:prSet custT="1"/>
      <dgm:spPr/>
      <dgm:t>
        <a:bodyPr/>
        <a:lstStyle/>
        <a:p>
          <a:r>
            <a:rPr lang="uk-UA" sz="2800" dirty="0" smtClean="0">
              <a:solidFill>
                <a:schemeClr val="bg1"/>
              </a:solidFill>
            </a:rPr>
            <a:t>Пустула</a:t>
          </a:r>
          <a:endParaRPr lang="ru-RU" sz="2800" dirty="0">
            <a:solidFill>
              <a:schemeClr val="bg1"/>
            </a:solidFill>
          </a:endParaRPr>
        </a:p>
      </dgm:t>
    </dgm:pt>
    <dgm:pt modelId="{8FEA76E7-F2DF-416E-BF16-8788A84C75EE}" type="parTrans" cxnId="{76D2C222-E773-4BE5-BDC6-6A42E843C331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A54FD4E-9B6F-462B-8CEC-02A9C4208769}" type="sibTrans" cxnId="{76D2C222-E773-4BE5-BDC6-6A42E843C331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F75F823-BD5D-4167-9331-E5B9DF01FB08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Виразка</a:t>
          </a:r>
          <a:endParaRPr lang="ru-RU" sz="2800" dirty="0">
            <a:solidFill>
              <a:schemeClr val="tx1"/>
            </a:solidFill>
          </a:endParaRPr>
        </a:p>
      </dgm:t>
    </dgm:pt>
    <dgm:pt modelId="{B14B687B-D736-4E32-A101-2976A0A2A584}" type="parTrans" cxnId="{0B5E81AD-C174-487B-B348-FCDDACD0D78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461C1B1-FD7F-4C9C-9B6B-8E8F80E5A326}" type="sibTrans" cxnId="{0B5E81AD-C174-487B-B348-FCDDACD0D78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1F6357E-5E9A-4101-8429-250F2890DAB7}" type="pres">
      <dgm:prSet presAssocID="{78B7DAC0-DFCA-4FFB-A3CC-70AE2F90C191}" presName="linear" presStyleCnt="0">
        <dgm:presLayoutVars>
          <dgm:dir/>
          <dgm:animLvl val="lvl"/>
          <dgm:resizeHandles val="exact"/>
        </dgm:presLayoutVars>
      </dgm:prSet>
      <dgm:spPr/>
    </dgm:pt>
    <dgm:pt modelId="{057987C9-54C5-4DB2-A6AB-E3EA28047519}" type="pres">
      <dgm:prSet presAssocID="{4E14A93C-B71E-4D02-A857-AC7223CAFF14}" presName="parentLin" presStyleCnt="0"/>
      <dgm:spPr/>
    </dgm:pt>
    <dgm:pt modelId="{1E9D8346-A9A1-4768-9230-FF6582754E39}" type="pres">
      <dgm:prSet presAssocID="{4E14A93C-B71E-4D02-A857-AC7223CAFF14}" presName="parentLeftMargin" presStyleLbl="node1" presStyleIdx="0" presStyleCnt="9"/>
      <dgm:spPr/>
    </dgm:pt>
    <dgm:pt modelId="{363091AC-6A79-4328-A1A0-03535DFF5302}" type="pres">
      <dgm:prSet presAssocID="{4E14A93C-B71E-4D02-A857-AC7223CAFF1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96AD8D42-565F-43AA-9960-0D72A4A37792}" type="pres">
      <dgm:prSet presAssocID="{4E14A93C-B71E-4D02-A857-AC7223CAFF14}" presName="negativeSpace" presStyleCnt="0"/>
      <dgm:spPr/>
    </dgm:pt>
    <dgm:pt modelId="{674B8005-39D1-4074-BC5F-E950241583E2}" type="pres">
      <dgm:prSet presAssocID="{4E14A93C-B71E-4D02-A857-AC7223CAFF14}" presName="childText" presStyleLbl="conFgAcc1" presStyleIdx="0" presStyleCnt="9">
        <dgm:presLayoutVars>
          <dgm:bulletEnabled val="1"/>
        </dgm:presLayoutVars>
      </dgm:prSet>
      <dgm:spPr/>
    </dgm:pt>
    <dgm:pt modelId="{5E6279C9-824E-487F-800F-47D15CAD5300}" type="pres">
      <dgm:prSet presAssocID="{D63B1916-54BE-4858-B6F7-41B01F4E8175}" presName="spaceBetweenRectangles" presStyleCnt="0"/>
      <dgm:spPr/>
    </dgm:pt>
    <dgm:pt modelId="{DFBAFE27-CF1F-4A62-9387-8C1A58CB55D5}" type="pres">
      <dgm:prSet presAssocID="{60BB7EC4-C972-4F08-B1F1-6473B67BC873}" presName="parentLin" presStyleCnt="0"/>
      <dgm:spPr/>
    </dgm:pt>
    <dgm:pt modelId="{2E74A306-5EDD-4E1D-89CF-FBF49B9D11C9}" type="pres">
      <dgm:prSet presAssocID="{60BB7EC4-C972-4F08-B1F1-6473B67BC873}" presName="parentLeftMargin" presStyleLbl="node1" presStyleIdx="0" presStyleCnt="9"/>
      <dgm:spPr/>
    </dgm:pt>
    <dgm:pt modelId="{468F00CD-1A22-4FD3-AC69-35C616B41CF5}" type="pres">
      <dgm:prSet presAssocID="{60BB7EC4-C972-4F08-B1F1-6473B67BC87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4828DC6A-7F7A-40AC-8E95-9616853154F9}" type="pres">
      <dgm:prSet presAssocID="{60BB7EC4-C972-4F08-B1F1-6473B67BC873}" presName="negativeSpace" presStyleCnt="0"/>
      <dgm:spPr/>
    </dgm:pt>
    <dgm:pt modelId="{DF47ACBE-2867-42A8-AC09-D566BF52BF82}" type="pres">
      <dgm:prSet presAssocID="{60BB7EC4-C972-4F08-B1F1-6473B67BC873}" presName="childText" presStyleLbl="conFgAcc1" presStyleIdx="1" presStyleCnt="9">
        <dgm:presLayoutVars>
          <dgm:bulletEnabled val="1"/>
        </dgm:presLayoutVars>
      </dgm:prSet>
      <dgm:spPr/>
    </dgm:pt>
    <dgm:pt modelId="{F49DBFE5-2A21-4AC6-AB71-27CD07F0B8F3}" type="pres">
      <dgm:prSet presAssocID="{CD32D700-6F48-4061-8CAC-BC326415F3B9}" presName="spaceBetweenRectangles" presStyleCnt="0"/>
      <dgm:spPr/>
    </dgm:pt>
    <dgm:pt modelId="{6E731032-5FF3-4F8A-B989-E2C7304B74AE}" type="pres">
      <dgm:prSet presAssocID="{47A240EC-29A4-47C3-8EA9-5D79E0E51EDE}" presName="parentLin" presStyleCnt="0"/>
      <dgm:spPr/>
    </dgm:pt>
    <dgm:pt modelId="{9DF501CD-B19D-492D-9BC2-BAEE2161F239}" type="pres">
      <dgm:prSet presAssocID="{47A240EC-29A4-47C3-8EA9-5D79E0E51EDE}" presName="parentLeftMargin" presStyleLbl="node1" presStyleIdx="1" presStyleCnt="9"/>
      <dgm:spPr/>
    </dgm:pt>
    <dgm:pt modelId="{A874AF3E-B695-4648-8E07-C99DC49087B3}" type="pres">
      <dgm:prSet presAssocID="{47A240EC-29A4-47C3-8EA9-5D79E0E51EDE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EDFBE901-1191-4FBF-9B18-8567186CE59F}" type="pres">
      <dgm:prSet presAssocID="{47A240EC-29A4-47C3-8EA9-5D79E0E51EDE}" presName="negativeSpace" presStyleCnt="0"/>
      <dgm:spPr/>
    </dgm:pt>
    <dgm:pt modelId="{49275B0D-983F-4D80-8A11-9BC32CB1FE92}" type="pres">
      <dgm:prSet presAssocID="{47A240EC-29A4-47C3-8EA9-5D79E0E51EDE}" presName="childText" presStyleLbl="conFgAcc1" presStyleIdx="2" presStyleCnt="9">
        <dgm:presLayoutVars>
          <dgm:bulletEnabled val="1"/>
        </dgm:presLayoutVars>
      </dgm:prSet>
      <dgm:spPr/>
    </dgm:pt>
    <dgm:pt modelId="{CC83D087-34AC-4C66-8DCF-1F86972E6983}" type="pres">
      <dgm:prSet presAssocID="{3D343E13-1A2D-44DB-BBAF-97A1BED8D136}" presName="spaceBetweenRectangles" presStyleCnt="0"/>
      <dgm:spPr/>
    </dgm:pt>
    <dgm:pt modelId="{6DF64302-8AB0-429B-9035-10E411F594FA}" type="pres">
      <dgm:prSet presAssocID="{080EEABA-92DF-444A-BDE6-BA24B9072C7F}" presName="parentLin" presStyleCnt="0"/>
      <dgm:spPr/>
    </dgm:pt>
    <dgm:pt modelId="{77DF2965-5769-423B-A789-AE4519118901}" type="pres">
      <dgm:prSet presAssocID="{080EEABA-92DF-444A-BDE6-BA24B9072C7F}" presName="parentLeftMargin" presStyleLbl="node1" presStyleIdx="2" presStyleCnt="9"/>
      <dgm:spPr/>
    </dgm:pt>
    <dgm:pt modelId="{E72CBF06-1A36-4E8C-82E6-B31AECBB8D20}" type="pres">
      <dgm:prSet presAssocID="{080EEABA-92DF-444A-BDE6-BA24B9072C7F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CC5BC93-CD16-4F4A-965E-6A6F7A5120E1}" type="pres">
      <dgm:prSet presAssocID="{080EEABA-92DF-444A-BDE6-BA24B9072C7F}" presName="negativeSpace" presStyleCnt="0"/>
      <dgm:spPr/>
    </dgm:pt>
    <dgm:pt modelId="{B837C0D1-078F-4B29-8520-32035F6834BE}" type="pres">
      <dgm:prSet presAssocID="{080EEABA-92DF-444A-BDE6-BA24B9072C7F}" presName="childText" presStyleLbl="conFgAcc1" presStyleIdx="3" presStyleCnt="9">
        <dgm:presLayoutVars>
          <dgm:bulletEnabled val="1"/>
        </dgm:presLayoutVars>
      </dgm:prSet>
      <dgm:spPr/>
    </dgm:pt>
    <dgm:pt modelId="{E4A6180E-EE3D-4099-A2AE-C665C9995A5A}" type="pres">
      <dgm:prSet presAssocID="{201D6802-329D-48F8-8730-D1DC8E824311}" presName="spaceBetweenRectangles" presStyleCnt="0"/>
      <dgm:spPr/>
    </dgm:pt>
    <dgm:pt modelId="{9F54B91A-1C72-4009-90F9-08A1CFC937EF}" type="pres">
      <dgm:prSet presAssocID="{2D016913-752D-4D0E-9A14-207E226EB61F}" presName="parentLin" presStyleCnt="0"/>
      <dgm:spPr/>
    </dgm:pt>
    <dgm:pt modelId="{C54C5B27-EF79-4035-88B6-FCAEF954FB51}" type="pres">
      <dgm:prSet presAssocID="{2D016913-752D-4D0E-9A14-207E226EB61F}" presName="parentLeftMargin" presStyleLbl="node1" presStyleIdx="3" presStyleCnt="9"/>
      <dgm:spPr/>
    </dgm:pt>
    <dgm:pt modelId="{BED6C3F7-FFE8-4F42-83D0-525D31542539}" type="pres">
      <dgm:prSet presAssocID="{2D016913-752D-4D0E-9A14-207E226EB61F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286DA8B1-5B46-4248-B89B-C6CD6150C723}" type="pres">
      <dgm:prSet presAssocID="{2D016913-752D-4D0E-9A14-207E226EB61F}" presName="negativeSpace" presStyleCnt="0"/>
      <dgm:spPr/>
    </dgm:pt>
    <dgm:pt modelId="{7F153767-62C5-4C12-8F7B-60D0DFC8E3DC}" type="pres">
      <dgm:prSet presAssocID="{2D016913-752D-4D0E-9A14-207E226EB61F}" presName="childText" presStyleLbl="conFgAcc1" presStyleIdx="4" presStyleCnt="9">
        <dgm:presLayoutVars>
          <dgm:bulletEnabled val="1"/>
        </dgm:presLayoutVars>
      </dgm:prSet>
      <dgm:spPr/>
    </dgm:pt>
    <dgm:pt modelId="{3B545001-B17F-4058-AAD5-42EED68FC71F}" type="pres">
      <dgm:prSet presAssocID="{EDB11308-096F-46EE-8EFB-B3AEC35CD865}" presName="spaceBetweenRectangles" presStyleCnt="0"/>
      <dgm:spPr/>
    </dgm:pt>
    <dgm:pt modelId="{1043A22D-8DA0-46CE-A0C9-25B7EA3AA518}" type="pres">
      <dgm:prSet presAssocID="{0C88220E-C215-4F37-840F-C4108233A235}" presName="parentLin" presStyleCnt="0"/>
      <dgm:spPr/>
    </dgm:pt>
    <dgm:pt modelId="{2F9469B9-6659-4D0F-A803-7F31153C14C3}" type="pres">
      <dgm:prSet presAssocID="{0C88220E-C215-4F37-840F-C4108233A235}" presName="parentLeftMargin" presStyleLbl="node1" presStyleIdx="4" presStyleCnt="9"/>
      <dgm:spPr/>
    </dgm:pt>
    <dgm:pt modelId="{D9EFAA0D-F545-4FCC-814F-CB210E5A0290}" type="pres">
      <dgm:prSet presAssocID="{0C88220E-C215-4F37-840F-C4108233A235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4225FB9D-5626-4E09-94E6-927DA5D3C40B}" type="pres">
      <dgm:prSet presAssocID="{0C88220E-C215-4F37-840F-C4108233A235}" presName="negativeSpace" presStyleCnt="0"/>
      <dgm:spPr/>
    </dgm:pt>
    <dgm:pt modelId="{5AA9C9EF-F298-4BB0-A343-29B5A5B356E1}" type="pres">
      <dgm:prSet presAssocID="{0C88220E-C215-4F37-840F-C4108233A235}" presName="childText" presStyleLbl="conFgAcc1" presStyleIdx="5" presStyleCnt="9">
        <dgm:presLayoutVars>
          <dgm:bulletEnabled val="1"/>
        </dgm:presLayoutVars>
      </dgm:prSet>
      <dgm:spPr/>
    </dgm:pt>
    <dgm:pt modelId="{D349599F-E81C-4D9F-AB4B-7295DCD94A64}" type="pres">
      <dgm:prSet presAssocID="{E744C08D-14D7-4F86-ADD9-E69C66E7B963}" presName="spaceBetweenRectangles" presStyleCnt="0"/>
      <dgm:spPr/>
    </dgm:pt>
    <dgm:pt modelId="{7307DF36-D323-485D-8C9D-76F0078C64B1}" type="pres">
      <dgm:prSet presAssocID="{C1F406E2-671B-412D-8F91-3B3FC83BDB08}" presName="parentLin" presStyleCnt="0"/>
      <dgm:spPr/>
    </dgm:pt>
    <dgm:pt modelId="{A59C2B7F-4214-4E16-A8B1-D230881B2127}" type="pres">
      <dgm:prSet presAssocID="{C1F406E2-671B-412D-8F91-3B3FC83BDB08}" presName="parentLeftMargin" presStyleLbl="node1" presStyleIdx="5" presStyleCnt="9"/>
      <dgm:spPr/>
    </dgm:pt>
    <dgm:pt modelId="{74EDE653-1DC8-43E0-8824-6411E9F41F37}" type="pres">
      <dgm:prSet presAssocID="{C1F406E2-671B-412D-8F91-3B3FC83BDB08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5C2AEC4-D484-4FC5-A5F6-F6025594CE45}" type="pres">
      <dgm:prSet presAssocID="{C1F406E2-671B-412D-8F91-3B3FC83BDB08}" presName="negativeSpace" presStyleCnt="0"/>
      <dgm:spPr/>
    </dgm:pt>
    <dgm:pt modelId="{F38DFD48-AF15-4914-9BD0-D43634788E9E}" type="pres">
      <dgm:prSet presAssocID="{C1F406E2-671B-412D-8F91-3B3FC83BDB08}" presName="childText" presStyleLbl="conFgAcc1" presStyleIdx="6" presStyleCnt="9">
        <dgm:presLayoutVars>
          <dgm:bulletEnabled val="1"/>
        </dgm:presLayoutVars>
      </dgm:prSet>
      <dgm:spPr/>
    </dgm:pt>
    <dgm:pt modelId="{D2489889-3F9D-4646-B916-143162C17E55}" type="pres">
      <dgm:prSet presAssocID="{AA54FD4E-9B6F-462B-8CEC-02A9C4208769}" presName="spaceBetweenRectangles" presStyleCnt="0"/>
      <dgm:spPr/>
    </dgm:pt>
    <dgm:pt modelId="{154FF6F1-7ACD-4772-8B1A-1629D865A7EB}" type="pres">
      <dgm:prSet presAssocID="{8334A0DA-6850-4838-9980-BE85DC8BB0D8}" presName="parentLin" presStyleCnt="0"/>
      <dgm:spPr/>
    </dgm:pt>
    <dgm:pt modelId="{91F32658-7D57-4E38-8CDA-A38A92837746}" type="pres">
      <dgm:prSet presAssocID="{8334A0DA-6850-4838-9980-BE85DC8BB0D8}" presName="parentLeftMargin" presStyleLbl="node1" presStyleIdx="6" presStyleCnt="9"/>
      <dgm:spPr/>
    </dgm:pt>
    <dgm:pt modelId="{079D9367-BBEB-40B9-BA04-3BC64C0036D7}" type="pres">
      <dgm:prSet presAssocID="{8334A0DA-6850-4838-9980-BE85DC8BB0D8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6C6729E1-E840-47E8-BCBB-AABE81DF2781}" type="pres">
      <dgm:prSet presAssocID="{8334A0DA-6850-4838-9980-BE85DC8BB0D8}" presName="negativeSpace" presStyleCnt="0"/>
      <dgm:spPr/>
    </dgm:pt>
    <dgm:pt modelId="{1329A932-BB35-4C4D-ACD2-7E7548A91E61}" type="pres">
      <dgm:prSet presAssocID="{8334A0DA-6850-4838-9980-BE85DC8BB0D8}" presName="childText" presStyleLbl="conFgAcc1" presStyleIdx="7" presStyleCnt="9">
        <dgm:presLayoutVars>
          <dgm:bulletEnabled val="1"/>
        </dgm:presLayoutVars>
      </dgm:prSet>
      <dgm:spPr/>
    </dgm:pt>
    <dgm:pt modelId="{2745D9D9-B70E-40BB-9D33-A3BF80C42968}" type="pres">
      <dgm:prSet presAssocID="{DA9288B5-2D82-4387-854A-4706880BCEBD}" presName="spaceBetweenRectangles" presStyleCnt="0"/>
      <dgm:spPr/>
    </dgm:pt>
    <dgm:pt modelId="{3AFAE933-3AA2-4B72-93F3-7425844DAB50}" type="pres">
      <dgm:prSet presAssocID="{6F75F823-BD5D-4167-9331-E5B9DF01FB08}" presName="parentLin" presStyleCnt="0"/>
      <dgm:spPr/>
    </dgm:pt>
    <dgm:pt modelId="{E00951CF-90FC-4E50-B644-DDFBFF94F7E4}" type="pres">
      <dgm:prSet presAssocID="{6F75F823-BD5D-4167-9331-E5B9DF01FB08}" presName="parentLeftMargin" presStyleLbl="node1" presStyleIdx="7" presStyleCnt="9"/>
      <dgm:spPr/>
    </dgm:pt>
    <dgm:pt modelId="{08D01BC7-37A2-4712-97D4-85D735C9E225}" type="pres">
      <dgm:prSet presAssocID="{6F75F823-BD5D-4167-9331-E5B9DF01FB08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95B7FFC9-8C8E-42FB-97CC-5BF526866082}" type="pres">
      <dgm:prSet presAssocID="{6F75F823-BD5D-4167-9331-E5B9DF01FB08}" presName="negativeSpace" presStyleCnt="0"/>
      <dgm:spPr/>
    </dgm:pt>
    <dgm:pt modelId="{A4BAB152-B257-4FEB-B2DA-F1C68950BC78}" type="pres">
      <dgm:prSet presAssocID="{6F75F823-BD5D-4167-9331-E5B9DF01FB08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61514677-F936-4CA1-AFB0-EC91E39D8A44}" srcId="{78B7DAC0-DFCA-4FFB-A3CC-70AE2F90C191}" destId="{0C88220E-C215-4F37-840F-C4108233A235}" srcOrd="5" destOrd="0" parTransId="{B3312877-B699-4702-9F1F-B64C7380A622}" sibTransId="{E744C08D-14D7-4F86-ADD9-E69C66E7B963}"/>
    <dgm:cxn modelId="{D646AE89-2EFB-4950-B0B2-FAF5F2869FFF}" type="presOf" srcId="{8334A0DA-6850-4838-9980-BE85DC8BB0D8}" destId="{91F32658-7D57-4E38-8CDA-A38A92837746}" srcOrd="0" destOrd="0" presId="urn:microsoft.com/office/officeart/2005/8/layout/list1"/>
    <dgm:cxn modelId="{23BA9BDB-067B-4502-99CF-DC34E62DCA8B}" type="presOf" srcId="{0C88220E-C215-4F37-840F-C4108233A235}" destId="{2F9469B9-6659-4D0F-A803-7F31153C14C3}" srcOrd="0" destOrd="0" presId="urn:microsoft.com/office/officeart/2005/8/layout/list1"/>
    <dgm:cxn modelId="{D985F0DC-98C2-4DDE-BBCC-A7E11D106097}" type="presOf" srcId="{8334A0DA-6850-4838-9980-BE85DC8BB0D8}" destId="{079D9367-BBEB-40B9-BA04-3BC64C0036D7}" srcOrd="1" destOrd="0" presId="urn:microsoft.com/office/officeart/2005/8/layout/list1"/>
    <dgm:cxn modelId="{5948234D-4C2B-42FA-9F53-B8854FCF4768}" type="presOf" srcId="{4E14A93C-B71E-4D02-A857-AC7223CAFF14}" destId="{1E9D8346-A9A1-4768-9230-FF6582754E39}" srcOrd="0" destOrd="0" presId="urn:microsoft.com/office/officeart/2005/8/layout/list1"/>
    <dgm:cxn modelId="{B644F4C2-7515-4B93-B1AD-5A307459C7D9}" srcId="{78B7DAC0-DFCA-4FFB-A3CC-70AE2F90C191}" destId="{080EEABA-92DF-444A-BDE6-BA24B9072C7F}" srcOrd="3" destOrd="0" parTransId="{773BD5D0-D660-4D1C-B77A-54F298351122}" sibTransId="{201D6802-329D-48F8-8730-D1DC8E824311}"/>
    <dgm:cxn modelId="{2AF2CC87-8A7F-4065-8CE8-85D5D2354EFB}" srcId="{78B7DAC0-DFCA-4FFB-A3CC-70AE2F90C191}" destId="{60BB7EC4-C972-4F08-B1F1-6473B67BC873}" srcOrd="1" destOrd="0" parTransId="{D986AD82-4DC4-4A62-B8FE-964AA1F2C35E}" sibTransId="{CD32D700-6F48-4061-8CAC-BC326415F3B9}"/>
    <dgm:cxn modelId="{1010D063-8CC7-4064-8897-4D48A8238967}" type="presOf" srcId="{6F75F823-BD5D-4167-9331-E5B9DF01FB08}" destId="{E00951CF-90FC-4E50-B644-DDFBFF94F7E4}" srcOrd="0" destOrd="0" presId="urn:microsoft.com/office/officeart/2005/8/layout/list1"/>
    <dgm:cxn modelId="{7470908C-A821-4745-905F-207D843464DF}" type="presOf" srcId="{C1F406E2-671B-412D-8F91-3B3FC83BDB08}" destId="{74EDE653-1DC8-43E0-8824-6411E9F41F37}" srcOrd="1" destOrd="0" presId="urn:microsoft.com/office/officeart/2005/8/layout/list1"/>
    <dgm:cxn modelId="{76D2C222-E773-4BE5-BDC6-6A42E843C331}" srcId="{78B7DAC0-DFCA-4FFB-A3CC-70AE2F90C191}" destId="{C1F406E2-671B-412D-8F91-3B3FC83BDB08}" srcOrd="6" destOrd="0" parTransId="{8FEA76E7-F2DF-416E-BF16-8788A84C75EE}" sibTransId="{AA54FD4E-9B6F-462B-8CEC-02A9C4208769}"/>
    <dgm:cxn modelId="{6C47E78E-C631-4688-BE89-9B3DAB1AF53E}" type="presOf" srcId="{60BB7EC4-C972-4F08-B1F1-6473B67BC873}" destId="{2E74A306-5EDD-4E1D-89CF-FBF49B9D11C9}" srcOrd="0" destOrd="0" presId="urn:microsoft.com/office/officeart/2005/8/layout/list1"/>
    <dgm:cxn modelId="{9C3D7FAC-3C3F-4E08-8CD3-6DAA4E71D2E2}" type="presOf" srcId="{080EEABA-92DF-444A-BDE6-BA24B9072C7F}" destId="{77DF2965-5769-423B-A789-AE4519118901}" srcOrd="0" destOrd="0" presId="urn:microsoft.com/office/officeart/2005/8/layout/list1"/>
    <dgm:cxn modelId="{6145F1D5-2ED2-4EFE-97A6-7CF3C88A9E16}" srcId="{78B7DAC0-DFCA-4FFB-A3CC-70AE2F90C191}" destId="{2D016913-752D-4D0E-9A14-207E226EB61F}" srcOrd="4" destOrd="0" parTransId="{D13FF5E0-C062-40A4-950A-CD04B3D07711}" sibTransId="{EDB11308-096F-46EE-8EFB-B3AEC35CD865}"/>
    <dgm:cxn modelId="{65EAAE17-3AA2-43E8-B77B-D616AD9AB3CF}" type="presOf" srcId="{78B7DAC0-DFCA-4FFB-A3CC-70AE2F90C191}" destId="{31F6357E-5E9A-4101-8429-250F2890DAB7}" srcOrd="0" destOrd="0" presId="urn:microsoft.com/office/officeart/2005/8/layout/list1"/>
    <dgm:cxn modelId="{FB587D40-1642-49E3-9B84-E672AFE9732A}" srcId="{78B7DAC0-DFCA-4FFB-A3CC-70AE2F90C191}" destId="{8334A0DA-6850-4838-9980-BE85DC8BB0D8}" srcOrd="7" destOrd="0" parTransId="{F40DA214-9A10-40F0-A4BF-2906F1BE368A}" sibTransId="{DA9288B5-2D82-4387-854A-4706880BCEBD}"/>
    <dgm:cxn modelId="{50498003-7DF2-4F87-813A-910D3F5EC870}" type="presOf" srcId="{0C88220E-C215-4F37-840F-C4108233A235}" destId="{D9EFAA0D-F545-4FCC-814F-CB210E5A0290}" srcOrd="1" destOrd="0" presId="urn:microsoft.com/office/officeart/2005/8/layout/list1"/>
    <dgm:cxn modelId="{6B0616F7-75DB-4F40-AE75-3762DA0EE808}" type="presOf" srcId="{2D016913-752D-4D0E-9A14-207E226EB61F}" destId="{BED6C3F7-FFE8-4F42-83D0-525D31542539}" srcOrd="1" destOrd="0" presId="urn:microsoft.com/office/officeart/2005/8/layout/list1"/>
    <dgm:cxn modelId="{26A07D7F-A986-4312-BB6A-2C2280910C9C}" srcId="{78B7DAC0-DFCA-4FFB-A3CC-70AE2F90C191}" destId="{4E14A93C-B71E-4D02-A857-AC7223CAFF14}" srcOrd="0" destOrd="0" parTransId="{298998EC-78CB-40BD-AD35-0D2BC724D6C7}" sibTransId="{D63B1916-54BE-4858-B6F7-41B01F4E8175}"/>
    <dgm:cxn modelId="{BDEDC362-D2CC-45FB-A5A0-9F7C44AE8B66}" type="presOf" srcId="{2D016913-752D-4D0E-9A14-207E226EB61F}" destId="{C54C5B27-EF79-4035-88B6-FCAEF954FB51}" srcOrd="0" destOrd="0" presId="urn:microsoft.com/office/officeart/2005/8/layout/list1"/>
    <dgm:cxn modelId="{DE974DD9-E5E2-41E7-B770-DFFAE59CB50A}" type="presOf" srcId="{60BB7EC4-C972-4F08-B1F1-6473B67BC873}" destId="{468F00CD-1A22-4FD3-AC69-35C616B41CF5}" srcOrd="1" destOrd="0" presId="urn:microsoft.com/office/officeart/2005/8/layout/list1"/>
    <dgm:cxn modelId="{81AFBFB6-F6CF-47A2-B7E5-D7BDFB96F1B8}" type="presOf" srcId="{4E14A93C-B71E-4D02-A857-AC7223CAFF14}" destId="{363091AC-6A79-4328-A1A0-03535DFF5302}" srcOrd="1" destOrd="0" presId="urn:microsoft.com/office/officeart/2005/8/layout/list1"/>
    <dgm:cxn modelId="{F3A6DD01-67C9-4CAF-80B1-727A5DEE1B40}" type="presOf" srcId="{C1F406E2-671B-412D-8F91-3B3FC83BDB08}" destId="{A59C2B7F-4214-4E16-A8B1-D230881B2127}" srcOrd="0" destOrd="0" presId="urn:microsoft.com/office/officeart/2005/8/layout/list1"/>
    <dgm:cxn modelId="{4FCC5D09-DD53-477A-A803-3859B2917E07}" type="presOf" srcId="{47A240EC-29A4-47C3-8EA9-5D79E0E51EDE}" destId="{9DF501CD-B19D-492D-9BC2-BAEE2161F239}" srcOrd="0" destOrd="0" presId="urn:microsoft.com/office/officeart/2005/8/layout/list1"/>
    <dgm:cxn modelId="{0B5E81AD-C174-487B-B348-FCDDACD0D78C}" srcId="{78B7DAC0-DFCA-4FFB-A3CC-70AE2F90C191}" destId="{6F75F823-BD5D-4167-9331-E5B9DF01FB08}" srcOrd="8" destOrd="0" parTransId="{B14B687B-D736-4E32-A101-2976A0A2A584}" sibTransId="{2461C1B1-FD7F-4C9C-9B6B-8E8F80E5A326}"/>
    <dgm:cxn modelId="{8CDAAA1D-A13E-4C9B-B7DB-E0BDF5CB8589}" type="presOf" srcId="{080EEABA-92DF-444A-BDE6-BA24B9072C7F}" destId="{E72CBF06-1A36-4E8C-82E6-B31AECBB8D20}" srcOrd="1" destOrd="0" presId="urn:microsoft.com/office/officeart/2005/8/layout/list1"/>
    <dgm:cxn modelId="{02F58AC7-23F7-454F-91B0-69377F2EEC2E}" srcId="{78B7DAC0-DFCA-4FFB-A3CC-70AE2F90C191}" destId="{47A240EC-29A4-47C3-8EA9-5D79E0E51EDE}" srcOrd="2" destOrd="0" parTransId="{AC91E321-58EB-4BF8-B55B-D15AEEF3F1B3}" sibTransId="{3D343E13-1A2D-44DB-BBAF-97A1BED8D136}"/>
    <dgm:cxn modelId="{B1DD7BDF-B76B-4DB5-AFC9-F0BC1ABE43DB}" type="presOf" srcId="{47A240EC-29A4-47C3-8EA9-5D79E0E51EDE}" destId="{A874AF3E-B695-4648-8E07-C99DC49087B3}" srcOrd="1" destOrd="0" presId="urn:microsoft.com/office/officeart/2005/8/layout/list1"/>
    <dgm:cxn modelId="{507788DD-207E-4EE7-8889-F10F4572F256}" type="presOf" srcId="{6F75F823-BD5D-4167-9331-E5B9DF01FB08}" destId="{08D01BC7-37A2-4712-97D4-85D735C9E225}" srcOrd="1" destOrd="0" presId="urn:microsoft.com/office/officeart/2005/8/layout/list1"/>
    <dgm:cxn modelId="{903677A1-517D-4A8D-ACE6-392E3C9EA5F5}" type="presParOf" srcId="{31F6357E-5E9A-4101-8429-250F2890DAB7}" destId="{057987C9-54C5-4DB2-A6AB-E3EA28047519}" srcOrd="0" destOrd="0" presId="urn:microsoft.com/office/officeart/2005/8/layout/list1"/>
    <dgm:cxn modelId="{42511FF3-DCC0-4F88-9BD9-4CC78F8B8FD1}" type="presParOf" srcId="{057987C9-54C5-4DB2-A6AB-E3EA28047519}" destId="{1E9D8346-A9A1-4768-9230-FF6582754E39}" srcOrd="0" destOrd="0" presId="urn:microsoft.com/office/officeart/2005/8/layout/list1"/>
    <dgm:cxn modelId="{73257AF1-9DBC-4633-97B5-F5CBB5263A8A}" type="presParOf" srcId="{057987C9-54C5-4DB2-A6AB-E3EA28047519}" destId="{363091AC-6A79-4328-A1A0-03535DFF5302}" srcOrd="1" destOrd="0" presId="urn:microsoft.com/office/officeart/2005/8/layout/list1"/>
    <dgm:cxn modelId="{8E825EFE-3257-4751-BC83-909D5F03F7B2}" type="presParOf" srcId="{31F6357E-5E9A-4101-8429-250F2890DAB7}" destId="{96AD8D42-565F-43AA-9960-0D72A4A37792}" srcOrd="1" destOrd="0" presId="urn:microsoft.com/office/officeart/2005/8/layout/list1"/>
    <dgm:cxn modelId="{BF5322BB-67AC-4080-BEE4-C67DBD22D5D7}" type="presParOf" srcId="{31F6357E-5E9A-4101-8429-250F2890DAB7}" destId="{674B8005-39D1-4074-BC5F-E950241583E2}" srcOrd="2" destOrd="0" presId="urn:microsoft.com/office/officeart/2005/8/layout/list1"/>
    <dgm:cxn modelId="{8A35F592-A97B-4B7B-9B2F-E7CB03B47D63}" type="presParOf" srcId="{31F6357E-5E9A-4101-8429-250F2890DAB7}" destId="{5E6279C9-824E-487F-800F-47D15CAD5300}" srcOrd="3" destOrd="0" presId="urn:microsoft.com/office/officeart/2005/8/layout/list1"/>
    <dgm:cxn modelId="{3A5B109F-0929-44A7-9B76-68450601905A}" type="presParOf" srcId="{31F6357E-5E9A-4101-8429-250F2890DAB7}" destId="{DFBAFE27-CF1F-4A62-9387-8C1A58CB55D5}" srcOrd="4" destOrd="0" presId="urn:microsoft.com/office/officeart/2005/8/layout/list1"/>
    <dgm:cxn modelId="{EAD60527-A910-463B-BEC8-8C3E2D1867CF}" type="presParOf" srcId="{DFBAFE27-CF1F-4A62-9387-8C1A58CB55D5}" destId="{2E74A306-5EDD-4E1D-89CF-FBF49B9D11C9}" srcOrd="0" destOrd="0" presId="urn:microsoft.com/office/officeart/2005/8/layout/list1"/>
    <dgm:cxn modelId="{52BCE06E-FE65-435E-A126-832047ED1C96}" type="presParOf" srcId="{DFBAFE27-CF1F-4A62-9387-8C1A58CB55D5}" destId="{468F00CD-1A22-4FD3-AC69-35C616B41CF5}" srcOrd="1" destOrd="0" presId="urn:microsoft.com/office/officeart/2005/8/layout/list1"/>
    <dgm:cxn modelId="{AA065C30-49E6-447E-AC2F-E845CF294E30}" type="presParOf" srcId="{31F6357E-5E9A-4101-8429-250F2890DAB7}" destId="{4828DC6A-7F7A-40AC-8E95-9616853154F9}" srcOrd="5" destOrd="0" presId="urn:microsoft.com/office/officeart/2005/8/layout/list1"/>
    <dgm:cxn modelId="{B38538E0-421C-4F3B-B10C-6BA161790B3A}" type="presParOf" srcId="{31F6357E-5E9A-4101-8429-250F2890DAB7}" destId="{DF47ACBE-2867-42A8-AC09-D566BF52BF82}" srcOrd="6" destOrd="0" presId="urn:microsoft.com/office/officeart/2005/8/layout/list1"/>
    <dgm:cxn modelId="{B2E9E792-6456-416A-9DBE-2576967EA5EC}" type="presParOf" srcId="{31F6357E-5E9A-4101-8429-250F2890DAB7}" destId="{F49DBFE5-2A21-4AC6-AB71-27CD07F0B8F3}" srcOrd="7" destOrd="0" presId="urn:microsoft.com/office/officeart/2005/8/layout/list1"/>
    <dgm:cxn modelId="{20350E94-DC60-4299-9CB9-56EEB4221404}" type="presParOf" srcId="{31F6357E-5E9A-4101-8429-250F2890DAB7}" destId="{6E731032-5FF3-4F8A-B989-E2C7304B74AE}" srcOrd="8" destOrd="0" presId="urn:microsoft.com/office/officeart/2005/8/layout/list1"/>
    <dgm:cxn modelId="{829A6E39-D2AA-4F5C-8610-581136549EC4}" type="presParOf" srcId="{6E731032-5FF3-4F8A-B989-E2C7304B74AE}" destId="{9DF501CD-B19D-492D-9BC2-BAEE2161F239}" srcOrd="0" destOrd="0" presId="urn:microsoft.com/office/officeart/2005/8/layout/list1"/>
    <dgm:cxn modelId="{60296C95-EFDF-4457-A858-71E135B4BAA0}" type="presParOf" srcId="{6E731032-5FF3-4F8A-B989-E2C7304B74AE}" destId="{A874AF3E-B695-4648-8E07-C99DC49087B3}" srcOrd="1" destOrd="0" presId="urn:microsoft.com/office/officeart/2005/8/layout/list1"/>
    <dgm:cxn modelId="{3FB08621-4943-4521-94CF-634E37BD6EFF}" type="presParOf" srcId="{31F6357E-5E9A-4101-8429-250F2890DAB7}" destId="{EDFBE901-1191-4FBF-9B18-8567186CE59F}" srcOrd="9" destOrd="0" presId="urn:microsoft.com/office/officeart/2005/8/layout/list1"/>
    <dgm:cxn modelId="{7C1BA83C-98A3-4485-8F85-BE1A0B0CF4C8}" type="presParOf" srcId="{31F6357E-5E9A-4101-8429-250F2890DAB7}" destId="{49275B0D-983F-4D80-8A11-9BC32CB1FE92}" srcOrd="10" destOrd="0" presId="urn:microsoft.com/office/officeart/2005/8/layout/list1"/>
    <dgm:cxn modelId="{31DDF688-825B-4089-A2E0-B6675C2FB23E}" type="presParOf" srcId="{31F6357E-5E9A-4101-8429-250F2890DAB7}" destId="{CC83D087-34AC-4C66-8DCF-1F86972E6983}" srcOrd="11" destOrd="0" presId="urn:microsoft.com/office/officeart/2005/8/layout/list1"/>
    <dgm:cxn modelId="{98D43503-F7F2-4346-8064-0EC181C40BD5}" type="presParOf" srcId="{31F6357E-5E9A-4101-8429-250F2890DAB7}" destId="{6DF64302-8AB0-429B-9035-10E411F594FA}" srcOrd="12" destOrd="0" presId="urn:microsoft.com/office/officeart/2005/8/layout/list1"/>
    <dgm:cxn modelId="{6FA4BCC6-4114-46AE-94D2-7495DEF9666A}" type="presParOf" srcId="{6DF64302-8AB0-429B-9035-10E411F594FA}" destId="{77DF2965-5769-423B-A789-AE4519118901}" srcOrd="0" destOrd="0" presId="urn:microsoft.com/office/officeart/2005/8/layout/list1"/>
    <dgm:cxn modelId="{53702861-339D-4368-80E1-2ED5A418C9A7}" type="presParOf" srcId="{6DF64302-8AB0-429B-9035-10E411F594FA}" destId="{E72CBF06-1A36-4E8C-82E6-B31AECBB8D20}" srcOrd="1" destOrd="0" presId="urn:microsoft.com/office/officeart/2005/8/layout/list1"/>
    <dgm:cxn modelId="{7B771DED-BACF-4682-B416-E293E8446DB8}" type="presParOf" srcId="{31F6357E-5E9A-4101-8429-250F2890DAB7}" destId="{ACC5BC93-CD16-4F4A-965E-6A6F7A5120E1}" srcOrd="13" destOrd="0" presId="urn:microsoft.com/office/officeart/2005/8/layout/list1"/>
    <dgm:cxn modelId="{B8D69258-0A51-4F74-8E6C-8B6BE642FED6}" type="presParOf" srcId="{31F6357E-5E9A-4101-8429-250F2890DAB7}" destId="{B837C0D1-078F-4B29-8520-32035F6834BE}" srcOrd="14" destOrd="0" presId="urn:microsoft.com/office/officeart/2005/8/layout/list1"/>
    <dgm:cxn modelId="{33B1432F-DB99-4BCC-A931-0D7DB0125397}" type="presParOf" srcId="{31F6357E-5E9A-4101-8429-250F2890DAB7}" destId="{E4A6180E-EE3D-4099-A2AE-C665C9995A5A}" srcOrd="15" destOrd="0" presId="urn:microsoft.com/office/officeart/2005/8/layout/list1"/>
    <dgm:cxn modelId="{2B83672D-7452-416B-850D-DF23C53C9DB2}" type="presParOf" srcId="{31F6357E-5E9A-4101-8429-250F2890DAB7}" destId="{9F54B91A-1C72-4009-90F9-08A1CFC937EF}" srcOrd="16" destOrd="0" presId="urn:microsoft.com/office/officeart/2005/8/layout/list1"/>
    <dgm:cxn modelId="{ED2FF6C4-58C4-4B02-B9D1-E2CE68D7F0E1}" type="presParOf" srcId="{9F54B91A-1C72-4009-90F9-08A1CFC937EF}" destId="{C54C5B27-EF79-4035-88B6-FCAEF954FB51}" srcOrd="0" destOrd="0" presId="urn:microsoft.com/office/officeart/2005/8/layout/list1"/>
    <dgm:cxn modelId="{B9042A5F-2026-441D-9042-4BDF99234E64}" type="presParOf" srcId="{9F54B91A-1C72-4009-90F9-08A1CFC937EF}" destId="{BED6C3F7-FFE8-4F42-83D0-525D31542539}" srcOrd="1" destOrd="0" presId="urn:microsoft.com/office/officeart/2005/8/layout/list1"/>
    <dgm:cxn modelId="{52E9A212-5805-40BF-BCAA-35436250396A}" type="presParOf" srcId="{31F6357E-5E9A-4101-8429-250F2890DAB7}" destId="{286DA8B1-5B46-4248-B89B-C6CD6150C723}" srcOrd="17" destOrd="0" presId="urn:microsoft.com/office/officeart/2005/8/layout/list1"/>
    <dgm:cxn modelId="{D6D39579-BD00-44E2-94B6-1CCE877735C1}" type="presParOf" srcId="{31F6357E-5E9A-4101-8429-250F2890DAB7}" destId="{7F153767-62C5-4C12-8F7B-60D0DFC8E3DC}" srcOrd="18" destOrd="0" presId="urn:microsoft.com/office/officeart/2005/8/layout/list1"/>
    <dgm:cxn modelId="{A6BDA72C-5E84-4C74-A95D-8BB8A7423939}" type="presParOf" srcId="{31F6357E-5E9A-4101-8429-250F2890DAB7}" destId="{3B545001-B17F-4058-AAD5-42EED68FC71F}" srcOrd="19" destOrd="0" presId="urn:microsoft.com/office/officeart/2005/8/layout/list1"/>
    <dgm:cxn modelId="{7C97760A-7A42-4639-A2AE-8C85F82067B7}" type="presParOf" srcId="{31F6357E-5E9A-4101-8429-250F2890DAB7}" destId="{1043A22D-8DA0-46CE-A0C9-25B7EA3AA518}" srcOrd="20" destOrd="0" presId="urn:microsoft.com/office/officeart/2005/8/layout/list1"/>
    <dgm:cxn modelId="{12FE43F2-85B9-4621-8DC5-188D352E2731}" type="presParOf" srcId="{1043A22D-8DA0-46CE-A0C9-25B7EA3AA518}" destId="{2F9469B9-6659-4D0F-A803-7F31153C14C3}" srcOrd="0" destOrd="0" presId="urn:microsoft.com/office/officeart/2005/8/layout/list1"/>
    <dgm:cxn modelId="{917EBD63-0742-4F8A-94FD-5787AC5AD053}" type="presParOf" srcId="{1043A22D-8DA0-46CE-A0C9-25B7EA3AA518}" destId="{D9EFAA0D-F545-4FCC-814F-CB210E5A0290}" srcOrd="1" destOrd="0" presId="urn:microsoft.com/office/officeart/2005/8/layout/list1"/>
    <dgm:cxn modelId="{B138AE05-E6D5-46D1-AB85-60CED28220A5}" type="presParOf" srcId="{31F6357E-5E9A-4101-8429-250F2890DAB7}" destId="{4225FB9D-5626-4E09-94E6-927DA5D3C40B}" srcOrd="21" destOrd="0" presId="urn:microsoft.com/office/officeart/2005/8/layout/list1"/>
    <dgm:cxn modelId="{522A15E1-2B78-4232-8887-F6DF900918FE}" type="presParOf" srcId="{31F6357E-5E9A-4101-8429-250F2890DAB7}" destId="{5AA9C9EF-F298-4BB0-A343-29B5A5B356E1}" srcOrd="22" destOrd="0" presId="urn:microsoft.com/office/officeart/2005/8/layout/list1"/>
    <dgm:cxn modelId="{17190A22-D081-4D5C-8701-763C196C5581}" type="presParOf" srcId="{31F6357E-5E9A-4101-8429-250F2890DAB7}" destId="{D349599F-E81C-4D9F-AB4B-7295DCD94A64}" srcOrd="23" destOrd="0" presId="urn:microsoft.com/office/officeart/2005/8/layout/list1"/>
    <dgm:cxn modelId="{305A42B4-D1FB-4569-B740-359AFCC61B95}" type="presParOf" srcId="{31F6357E-5E9A-4101-8429-250F2890DAB7}" destId="{7307DF36-D323-485D-8C9D-76F0078C64B1}" srcOrd="24" destOrd="0" presId="urn:microsoft.com/office/officeart/2005/8/layout/list1"/>
    <dgm:cxn modelId="{3AFCBFA3-50BB-4053-8FC6-E762F0982E87}" type="presParOf" srcId="{7307DF36-D323-485D-8C9D-76F0078C64B1}" destId="{A59C2B7F-4214-4E16-A8B1-D230881B2127}" srcOrd="0" destOrd="0" presId="urn:microsoft.com/office/officeart/2005/8/layout/list1"/>
    <dgm:cxn modelId="{49115FE9-0B19-4DFD-93EA-36AD03DFEF79}" type="presParOf" srcId="{7307DF36-D323-485D-8C9D-76F0078C64B1}" destId="{74EDE653-1DC8-43E0-8824-6411E9F41F37}" srcOrd="1" destOrd="0" presId="urn:microsoft.com/office/officeart/2005/8/layout/list1"/>
    <dgm:cxn modelId="{1970D526-71D8-4051-B81F-DB56D015ADD6}" type="presParOf" srcId="{31F6357E-5E9A-4101-8429-250F2890DAB7}" destId="{25C2AEC4-D484-4FC5-A5F6-F6025594CE45}" srcOrd="25" destOrd="0" presId="urn:microsoft.com/office/officeart/2005/8/layout/list1"/>
    <dgm:cxn modelId="{5A4F18E5-06CF-4F63-9B47-2D2B3C3DC026}" type="presParOf" srcId="{31F6357E-5E9A-4101-8429-250F2890DAB7}" destId="{F38DFD48-AF15-4914-9BD0-D43634788E9E}" srcOrd="26" destOrd="0" presId="urn:microsoft.com/office/officeart/2005/8/layout/list1"/>
    <dgm:cxn modelId="{F6282995-2E21-46D2-B928-D9B58F5DBC08}" type="presParOf" srcId="{31F6357E-5E9A-4101-8429-250F2890DAB7}" destId="{D2489889-3F9D-4646-B916-143162C17E55}" srcOrd="27" destOrd="0" presId="urn:microsoft.com/office/officeart/2005/8/layout/list1"/>
    <dgm:cxn modelId="{A3333D3E-7BA7-48FF-BCB0-6583351939EC}" type="presParOf" srcId="{31F6357E-5E9A-4101-8429-250F2890DAB7}" destId="{154FF6F1-7ACD-4772-8B1A-1629D865A7EB}" srcOrd="28" destOrd="0" presId="urn:microsoft.com/office/officeart/2005/8/layout/list1"/>
    <dgm:cxn modelId="{D3B0C543-509F-43D9-B5F0-43EAE0643D78}" type="presParOf" srcId="{154FF6F1-7ACD-4772-8B1A-1629D865A7EB}" destId="{91F32658-7D57-4E38-8CDA-A38A92837746}" srcOrd="0" destOrd="0" presId="urn:microsoft.com/office/officeart/2005/8/layout/list1"/>
    <dgm:cxn modelId="{3AF29076-D586-42C4-B057-AD43047E5635}" type="presParOf" srcId="{154FF6F1-7ACD-4772-8B1A-1629D865A7EB}" destId="{079D9367-BBEB-40B9-BA04-3BC64C0036D7}" srcOrd="1" destOrd="0" presId="urn:microsoft.com/office/officeart/2005/8/layout/list1"/>
    <dgm:cxn modelId="{9375895E-A686-42AC-BF6C-C893E99E73AD}" type="presParOf" srcId="{31F6357E-5E9A-4101-8429-250F2890DAB7}" destId="{6C6729E1-E840-47E8-BCBB-AABE81DF2781}" srcOrd="29" destOrd="0" presId="urn:microsoft.com/office/officeart/2005/8/layout/list1"/>
    <dgm:cxn modelId="{EA8529B7-CEEB-41F8-B670-C5DEDEA8B8B1}" type="presParOf" srcId="{31F6357E-5E9A-4101-8429-250F2890DAB7}" destId="{1329A932-BB35-4C4D-ACD2-7E7548A91E61}" srcOrd="30" destOrd="0" presId="urn:microsoft.com/office/officeart/2005/8/layout/list1"/>
    <dgm:cxn modelId="{8039A508-AA0A-4BBC-BEDF-B75DBD08EF10}" type="presParOf" srcId="{31F6357E-5E9A-4101-8429-250F2890DAB7}" destId="{2745D9D9-B70E-40BB-9D33-A3BF80C42968}" srcOrd="31" destOrd="0" presId="urn:microsoft.com/office/officeart/2005/8/layout/list1"/>
    <dgm:cxn modelId="{6F3185F3-CA58-40D2-AC4E-D9F151DD364B}" type="presParOf" srcId="{31F6357E-5E9A-4101-8429-250F2890DAB7}" destId="{3AFAE933-3AA2-4B72-93F3-7425844DAB50}" srcOrd="32" destOrd="0" presId="urn:microsoft.com/office/officeart/2005/8/layout/list1"/>
    <dgm:cxn modelId="{711A8951-C8FF-4954-B62A-5CABAD305532}" type="presParOf" srcId="{3AFAE933-3AA2-4B72-93F3-7425844DAB50}" destId="{E00951CF-90FC-4E50-B644-DDFBFF94F7E4}" srcOrd="0" destOrd="0" presId="urn:microsoft.com/office/officeart/2005/8/layout/list1"/>
    <dgm:cxn modelId="{DD80F2DE-8931-4CB9-84A6-FB76741E1D6D}" type="presParOf" srcId="{3AFAE933-3AA2-4B72-93F3-7425844DAB50}" destId="{08D01BC7-37A2-4712-97D4-85D735C9E225}" srcOrd="1" destOrd="0" presId="urn:microsoft.com/office/officeart/2005/8/layout/list1"/>
    <dgm:cxn modelId="{3C2CC03D-918F-419B-9050-8E407A6C3698}" type="presParOf" srcId="{31F6357E-5E9A-4101-8429-250F2890DAB7}" destId="{95B7FFC9-8C8E-42FB-97CC-5BF526866082}" srcOrd="33" destOrd="0" presId="urn:microsoft.com/office/officeart/2005/8/layout/list1"/>
    <dgm:cxn modelId="{52C11B7A-6852-421F-8F81-5116D4A0DA2D}" type="presParOf" srcId="{31F6357E-5E9A-4101-8429-250F2890DAB7}" destId="{A4BAB152-B257-4FEB-B2DA-F1C68950BC78}" srcOrd="3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BB541E-3387-4F82-A2EE-6872472B8821}" type="doc">
      <dgm:prSet loTypeId="urn:microsoft.com/office/officeart/2005/8/layout/vList2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FA6531F-576B-4CD9-8FFA-0A92C62C02F3}">
      <dgm:prSet phldrT="[Текст]" custT="1"/>
      <dgm:spPr/>
      <dgm:t>
        <a:bodyPr/>
        <a:lstStyle/>
        <a:p>
          <a:r>
            <a:rPr lang="uk-UA" sz="3000" dirty="0" smtClean="0"/>
            <a:t>Постійна</a:t>
          </a:r>
          <a:endParaRPr lang="ru-RU" sz="3000" dirty="0"/>
        </a:p>
      </dgm:t>
    </dgm:pt>
    <dgm:pt modelId="{5414A892-23CB-4B77-B9D5-451993AB66D7}" type="parTrans" cxnId="{C874667F-EBE9-42C5-9518-711E6E0868D1}">
      <dgm:prSet/>
      <dgm:spPr/>
      <dgm:t>
        <a:bodyPr/>
        <a:lstStyle/>
        <a:p>
          <a:endParaRPr lang="ru-RU" sz="3000"/>
        </a:p>
      </dgm:t>
    </dgm:pt>
    <dgm:pt modelId="{74EC069D-44F0-4833-BAB1-DB943B3DC136}" type="sibTrans" cxnId="{C874667F-EBE9-42C5-9518-711E6E0868D1}">
      <dgm:prSet/>
      <dgm:spPr/>
      <dgm:t>
        <a:bodyPr/>
        <a:lstStyle/>
        <a:p>
          <a:endParaRPr lang="ru-RU" sz="3000"/>
        </a:p>
      </dgm:t>
    </dgm:pt>
    <dgm:pt modelId="{C5B80DB5-E6D2-443A-88C8-001A2068AF5E}">
      <dgm:prSet phldrT="[Текст]" custT="1"/>
      <dgm:spPr/>
      <dgm:t>
        <a:bodyPr/>
        <a:lstStyle/>
        <a:p>
          <a:r>
            <a:rPr lang="uk-UA" sz="3000" dirty="0" smtClean="0"/>
            <a:t>Послаблююча</a:t>
          </a:r>
          <a:endParaRPr lang="ru-RU" sz="3000" dirty="0"/>
        </a:p>
      </dgm:t>
    </dgm:pt>
    <dgm:pt modelId="{3C893CD9-7A72-4A02-B116-1FFBB31E3A4E}" type="parTrans" cxnId="{0A2E3ECA-1E57-4BD3-B4AE-FB83339458CD}">
      <dgm:prSet/>
      <dgm:spPr/>
      <dgm:t>
        <a:bodyPr/>
        <a:lstStyle/>
        <a:p>
          <a:endParaRPr lang="ru-RU" sz="3000"/>
        </a:p>
      </dgm:t>
    </dgm:pt>
    <dgm:pt modelId="{84C3E8FB-37E9-480F-BA9E-80ACFBD9C895}" type="sibTrans" cxnId="{0A2E3ECA-1E57-4BD3-B4AE-FB83339458CD}">
      <dgm:prSet/>
      <dgm:spPr/>
      <dgm:t>
        <a:bodyPr/>
        <a:lstStyle/>
        <a:p>
          <a:endParaRPr lang="ru-RU" sz="3000"/>
        </a:p>
      </dgm:t>
    </dgm:pt>
    <dgm:pt modelId="{ADB9BD53-1C68-48D6-B1A0-E9BF577799B0}">
      <dgm:prSet phldrT="[Текст]" custT="1"/>
      <dgm:spPr/>
      <dgm:t>
        <a:bodyPr/>
        <a:lstStyle/>
        <a:p>
          <a:r>
            <a:rPr lang="uk-UA" sz="3000" dirty="0" smtClean="0"/>
            <a:t>Переміжна</a:t>
          </a:r>
          <a:endParaRPr lang="ru-RU" sz="3000" dirty="0"/>
        </a:p>
      </dgm:t>
    </dgm:pt>
    <dgm:pt modelId="{363BC161-1F60-4DAE-971C-C5ADDD3CAEAA}" type="parTrans" cxnId="{F6DF16D0-4FA9-4A3B-941C-7053899EA028}">
      <dgm:prSet/>
      <dgm:spPr/>
      <dgm:t>
        <a:bodyPr/>
        <a:lstStyle/>
        <a:p>
          <a:endParaRPr lang="ru-RU" sz="3000"/>
        </a:p>
      </dgm:t>
    </dgm:pt>
    <dgm:pt modelId="{11A6DC74-9484-442F-B04C-2C493A650647}" type="sibTrans" cxnId="{F6DF16D0-4FA9-4A3B-941C-7053899EA028}">
      <dgm:prSet/>
      <dgm:spPr/>
      <dgm:t>
        <a:bodyPr/>
        <a:lstStyle/>
        <a:p>
          <a:endParaRPr lang="ru-RU" sz="3000"/>
        </a:p>
      </dgm:t>
    </dgm:pt>
    <dgm:pt modelId="{290852E2-ABE7-4998-AE74-EEF8B14B852B}">
      <dgm:prSet phldrT="[Текст]" custT="1"/>
      <dgm:spPr/>
      <dgm:t>
        <a:bodyPr/>
        <a:lstStyle/>
        <a:p>
          <a:r>
            <a:rPr lang="uk-UA" sz="3000" dirty="0" smtClean="0"/>
            <a:t>Хвилеподібна</a:t>
          </a:r>
          <a:endParaRPr lang="ru-RU" sz="3000" dirty="0"/>
        </a:p>
      </dgm:t>
    </dgm:pt>
    <dgm:pt modelId="{8C5D9B5E-ADB0-4031-94D9-BFB9B52E38A9}" type="parTrans" cxnId="{CF63CA25-AD89-4C2B-9516-8BB4E7C6CC39}">
      <dgm:prSet/>
      <dgm:spPr/>
      <dgm:t>
        <a:bodyPr/>
        <a:lstStyle/>
        <a:p>
          <a:endParaRPr lang="ru-RU" sz="3000"/>
        </a:p>
      </dgm:t>
    </dgm:pt>
    <dgm:pt modelId="{9A517D7A-35A4-4F16-986D-E7D8645816D9}" type="sibTrans" cxnId="{CF63CA25-AD89-4C2B-9516-8BB4E7C6CC39}">
      <dgm:prSet/>
      <dgm:spPr/>
      <dgm:t>
        <a:bodyPr/>
        <a:lstStyle/>
        <a:p>
          <a:endParaRPr lang="ru-RU" sz="3000"/>
        </a:p>
      </dgm:t>
    </dgm:pt>
    <dgm:pt modelId="{B9015493-4DE4-4659-AA24-8CBF7D767BCA}">
      <dgm:prSet custT="1"/>
      <dgm:spPr/>
      <dgm:t>
        <a:bodyPr/>
        <a:lstStyle/>
        <a:p>
          <a:r>
            <a:rPr lang="uk-UA" sz="3000" dirty="0" err="1" smtClean="0"/>
            <a:t>Гектична</a:t>
          </a:r>
          <a:endParaRPr lang="ru-RU" sz="3000" dirty="0"/>
        </a:p>
      </dgm:t>
    </dgm:pt>
    <dgm:pt modelId="{18ABFAA0-45E8-476C-813F-18F57F24206E}" type="parTrans" cxnId="{9F1FC9C1-0483-4FAC-A8E3-673B5995D760}">
      <dgm:prSet/>
      <dgm:spPr/>
      <dgm:t>
        <a:bodyPr/>
        <a:lstStyle/>
        <a:p>
          <a:endParaRPr lang="ru-RU" sz="3000"/>
        </a:p>
      </dgm:t>
    </dgm:pt>
    <dgm:pt modelId="{C9B9BBCB-585C-421B-A408-E5B3641541C5}" type="sibTrans" cxnId="{9F1FC9C1-0483-4FAC-A8E3-673B5995D760}">
      <dgm:prSet/>
      <dgm:spPr/>
      <dgm:t>
        <a:bodyPr/>
        <a:lstStyle/>
        <a:p>
          <a:endParaRPr lang="ru-RU" sz="3000"/>
        </a:p>
      </dgm:t>
    </dgm:pt>
    <dgm:pt modelId="{C8F583C4-3B04-4367-88A9-04A0341F60F6}">
      <dgm:prSet custT="1"/>
      <dgm:spPr/>
      <dgm:t>
        <a:bodyPr/>
        <a:lstStyle/>
        <a:p>
          <a:r>
            <a:rPr lang="uk-UA" sz="3000" dirty="0" smtClean="0"/>
            <a:t>Неправильна</a:t>
          </a:r>
          <a:endParaRPr lang="ru-RU" sz="3000" dirty="0"/>
        </a:p>
      </dgm:t>
    </dgm:pt>
    <dgm:pt modelId="{B3DD057D-D2F2-4FB3-BCA2-1948A10A2633}" type="parTrans" cxnId="{F5745F52-E008-4AE5-A65D-B58E8464DD6A}">
      <dgm:prSet/>
      <dgm:spPr/>
      <dgm:t>
        <a:bodyPr/>
        <a:lstStyle/>
        <a:p>
          <a:endParaRPr lang="ru-RU" sz="3000"/>
        </a:p>
      </dgm:t>
    </dgm:pt>
    <dgm:pt modelId="{E43065BA-AC50-4B5F-8E4A-6778D80DFF5B}" type="sibTrans" cxnId="{F5745F52-E008-4AE5-A65D-B58E8464DD6A}">
      <dgm:prSet/>
      <dgm:spPr/>
      <dgm:t>
        <a:bodyPr/>
        <a:lstStyle/>
        <a:p>
          <a:endParaRPr lang="ru-RU" sz="3000"/>
        </a:p>
      </dgm:t>
    </dgm:pt>
    <dgm:pt modelId="{8FB5293C-82E4-46DC-A8DF-6342017FFD85}" type="pres">
      <dgm:prSet presAssocID="{94BB541E-3387-4F82-A2EE-6872472B8821}" presName="linear" presStyleCnt="0">
        <dgm:presLayoutVars>
          <dgm:animLvl val="lvl"/>
          <dgm:resizeHandles val="exact"/>
        </dgm:presLayoutVars>
      </dgm:prSet>
      <dgm:spPr/>
    </dgm:pt>
    <dgm:pt modelId="{A06DA979-7CE7-4EA8-8360-B6777A421DEF}" type="pres">
      <dgm:prSet presAssocID="{CFA6531F-576B-4CD9-8FFA-0A92C62C02F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1D2C0-E809-4E2E-B21C-2FCA87D2001E}" type="pres">
      <dgm:prSet presAssocID="{74EC069D-44F0-4833-BAB1-DB943B3DC136}" presName="spacer" presStyleCnt="0"/>
      <dgm:spPr/>
    </dgm:pt>
    <dgm:pt modelId="{F530B045-0211-40AF-B38B-0A5931DDBB14}" type="pres">
      <dgm:prSet presAssocID="{C5B80DB5-E6D2-443A-88C8-001A2068AF5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547237E-5395-46F1-BD7D-50FF83DB5982}" type="pres">
      <dgm:prSet presAssocID="{84C3E8FB-37E9-480F-BA9E-80ACFBD9C895}" presName="spacer" presStyleCnt="0"/>
      <dgm:spPr/>
    </dgm:pt>
    <dgm:pt modelId="{F9B2853A-1CBA-49D5-8126-0DDA317CA3C7}" type="pres">
      <dgm:prSet presAssocID="{ADB9BD53-1C68-48D6-B1A0-E9BF577799B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CD733-9B63-4D09-A2E4-623180A97499}" type="pres">
      <dgm:prSet presAssocID="{11A6DC74-9484-442F-B04C-2C493A650647}" presName="spacer" presStyleCnt="0"/>
      <dgm:spPr/>
    </dgm:pt>
    <dgm:pt modelId="{1534C336-D645-4204-94A9-B1488CACCD71}" type="pres">
      <dgm:prSet presAssocID="{290852E2-ABE7-4998-AE74-EEF8B14B852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96B57D5-A4C9-4413-B55F-492BF5433D29}" type="pres">
      <dgm:prSet presAssocID="{9A517D7A-35A4-4F16-986D-E7D8645816D9}" presName="spacer" presStyleCnt="0"/>
      <dgm:spPr/>
    </dgm:pt>
    <dgm:pt modelId="{48EE3305-0E05-4387-B816-BB628BC270B5}" type="pres">
      <dgm:prSet presAssocID="{B9015493-4DE4-4659-AA24-8CBF7D767BC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0827B-4257-4F4C-BBF9-AA490A3AC46A}" type="pres">
      <dgm:prSet presAssocID="{C9B9BBCB-585C-421B-A408-E5B3641541C5}" presName="spacer" presStyleCnt="0"/>
      <dgm:spPr/>
    </dgm:pt>
    <dgm:pt modelId="{759B0F7F-A216-4BBC-8C70-391F6EF5555B}" type="pres">
      <dgm:prSet presAssocID="{C8F583C4-3B04-4367-88A9-04A0341F60F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74667F-EBE9-42C5-9518-711E6E0868D1}" srcId="{94BB541E-3387-4F82-A2EE-6872472B8821}" destId="{CFA6531F-576B-4CD9-8FFA-0A92C62C02F3}" srcOrd="0" destOrd="0" parTransId="{5414A892-23CB-4B77-B9D5-451993AB66D7}" sibTransId="{74EC069D-44F0-4833-BAB1-DB943B3DC136}"/>
    <dgm:cxn modelId="{912A7435-2341-47EB-87F3-EEA685DA3A8E}" type="presOf" srcId="{ADB9BD53-1C68-48D6-B1A0-E9BF577799B0}" destId="{F9B2853A-1CBA-49D5-8126-0DDA317CA3C7}" srcOrd="0" destOrd="0" presId="urn:microsoft.com/office/officeart/2005/8/layout/vList2"/>
    <dgm:cxn modelId="{7FDA695E-D7CE-49D6-A9AA-7663C5506350}" type="presOf" srcId="{CFA6531F-576B-4CD9-8FFA-0A92C62C02F3}" destId="{A06DA979-7CE7-4EA8-8360-B6777A421DEF}" srcOrd="0" destOrd="0" presId="urn:microsoft.com/office/officeart/2005/8/layout/vList2"/>
    <dgm:cxn modelId="{9F1FC9C1-0483-4FAC-A8E3-673B5995D760}" srcId="{94BB541E-3387-4F82-A2EE-6872472B8821}" destId="{B9015493-4DE4-4659-AA24-8CBF7D767BCA}" srcOrd="4" destOrd="0" parTransId="{18ABFAA0-45E8-476C-813F-18F57F24206E}" sibTransId="{C9B9BBCB-585C-421B-A408-E5B3641541C5}"/>
    <dgm:cxn modelId="{2753A0AB-AB8E-4030-AE61-E251B79C6874}" type="presOf" srcId="{C5B80DB5-E6D2-443A-88C8-001A2068AF5E}" destId="{F530B045-0211-40AF-B38B-0A5931DDBB14}" srcOrd="0" destOrd="0" presId="urn:microsoft.com/office/officeart/2005/8/layout/vList2"/>
    <dgm:cxn modelId="{0A2E3ECA-1E57-4BD3-B4AE-FB83339458CD}" srcId="{94BB541E-3387-4F82-A2EE-6872472B8821}" destId="{C5B80DB5-E6D2-443A-88C8-001A2068AF5E}" srcOrd="1" destOrd="0" parTransId="{3C893CD9-7A72-4A02-B116-1FFBB31E3A4E}" sibTransId="{84C3E8FB-37E9-480F-BA9E-80ACFBD9C895}"/>
    <dgm:cxn modelId="{48BDD634-E4A6-495D-A29C-CD79925A2639}" type="presOf" srcId="{94BB541E-3387-4F82-A2EE-6872472B8821}" destId="{8FB5293C-82E4-46DC-A8DF-6342017FFD85}" srcOrd="0" destOrd="0" presId="urn:microsoft.com/office/officeart/2005/8/layout/vList2"/>
    <dgm:cxn modelId="{D396C43E-1143-4723-B0A0-2DCD144195F3}" type="presOf" srcId="{290852E2-ABE7-4998-AE74-EEF8B14B852B}" destId="{1534C336-D645-4204-94A9-B1488CACCD71}" srcOrd="0" destOrd="0" presId="urn:microsoft.com/office/officeart/2005/8/layout/vList2"/>
    <dgm:cxn modelId="{CF63CA25-AD89-4C2B-9516-8BB4E7C6CC39}" srcId="{94BB541E-3387-4F82-A2EE-6872472B8821}" destId="{290852E2-ABE7-4998-AE74-EEF8B14B852B}" srcOrd="3" destOrd="0" parTransId="{8C5D9B5E-ADB0-4031-94D9-BFB9B52E38A9}" sibTransId="{9A517D7A-35A4-4F16-986D-E7D8645816D9}"/>
    <dgm:cxn modelId="{0C269C94-968D-4966-9517-DD053DFF6326}" type="presOf" srcId="{C8F583C4-3B04-4367-88A9-04A0341F60F6}" destId="{759B0F7F-A216-4BBC-8C70-391F6EF5555B}" srcOrd="0" destOrd="0" presId="urn:microsoft.com/office/officeart/2005/8/layout/vList2"/>
    <dgm:cxn modelId="{B3C0D752-9FB1-4E8F-A72A-30552B5A5CC7}" type="presOf" srcId="{B9015493-4DE4-4659-AA24-8CBF7D767BCA}" destId="{48EE3305-0E05-4387-B816-BB628BC270B5}" srcOrd="0" destOrd="0" presId="urn:microsoft.com/office/officeart/2005/8/layout/vList2"/>
    <dgm:cxn modelId="{F6DF16D0-4FA9-4A3B-941C-7053899EA028}" srcId="{94BB541E-3387-4F82-A2EE-6872472B8821}" destId="{ADB9BD53-1C68-48D6-B1A0-E9BF577799B0}" srcOrd="2" destOrd="0" parTransId="{363BC161-1F60-4DAE-971C-C5ADDD3CAEAA}" sibTransId="{11A6DC74-9484-442F-B04C-2C493A650647}"/>
    <dgm:cxn modelId="{F5745F52-E008-4AE5-A65D-B58E8464DD6A}" srcId="{94BB541E-3387-4F82-A2EE-6872472B8821}" destId="{C8F583C4-3B04-4367-88A9-04A0341F60F6}" srcOrd="5" destOrd="0" parTransId="{B3DD057D-D2F2-4FB3-BCA2-1948A10A2633}" sibTransId="{E43065BA-AC50-4B5F-8E4A-6778D80DFF5B}"/>
    <dgm:cxn modelId="{3E15F97A-F875-4127-BA03-B56E3DA57AAF}" type="presParOf" srcId="{8FB5293C-82E4-46DC-A8DF-6342017FFD85}" destId="{A06DA979-7CE7-4EA8-8360-B6777A421DEF}" srcOrd="0" destOrd="0" presId="urn:microsoft.com/office/officeart/2005/8/layout/vList2"/>
    <dgm:cxn modelId="{BA0C4404-D5CD-4F7F-9E90-ECAA7C869EC1}" type="presParOf" srcId="{8FB5293C-82E4-46DC-A8DF-6342017FFD85}" destId="{9FE1D2C0-E809-4E2E-B21C-2FCA87D2001E}" srcOrd="1" destOrd="0" presId="urn:microsoft.com/office/officeart/2005/8/layout/vList2"/>
    <dgm:cxn modelId="{BA5368A3-D177-4D91-B4CF-3F190675EACA}" type="presParOf" srcId="{8FB5293C-82E4-46DC-A8DF-6342017FFD85}" destId="{F530B045-0211-40AF-B38B-0A5931DDBB14}" srcOrd="2" destOrd="0" presId="urn:microsoft.com/office/officeart/2005/8/layout/vList2"/>
    <dgm:cxn modelId="{FF4F9199-4863-41BF-B960-2B3B26DC6850}" type="presParOf" srcId="{8FB5293C-82E4-46DC-A8DF-6342017FFD85}" destId="{2547237E-5395-46F1-BD7D-50FF83DB5982}" srcOrd="3" destOrd="0" presId="urn:microsoft.com/office/officeart/2005/8/layout/vList2"/>
    <dgm:cxn modelId="{ED621888-5169-42B5-A15B-25DC058E05C5}" type="presParOf" srcId="{8FB5293C-82E4-46DC-A8DF-6342017FFD85}" destId="{F9B2853A-1CBA-49D5-8126-0DDA317CA3C7}" srcOrd="4" destOrd="0" presId="urn:microsoft.com/office/officeart/2005/8/layout/vList2"/>
    <dgm:cxn modelId="{C076D563-83BA-4438-8D24-98D87F4FBCCA}" type="presParOf" srcId="{8FB5293C-82E4-46DC-A8DF-6342017FFD85}" destId="{638CD733-9B63-4D09-A2E4-623180A97499}" srcOrd="5" destOrd="0" presId="urn:microsoft.com/office/officeart/2005/8/layout/vList2"/>
    <dgm:cxn modelId="{45FA5B2D-B8D9-46AC-A288-6E387FDD1B07}" type="presParOf" srcId="{8FB5293C-82E4-46DC-A8DF-6342017FFD85}" destId="{1534C336-D645-4204-94A9-B1488CACCD71}" srcOrd="6" destOrd="0" presId="urn:microsoft.com/office/officeart/2005/8/layout/vList2"/>
    <dgm:cxn modelId="{B3447369-077A-44D8-A3C6-39BF1025A2B2}" type="presParOf" srcId="{8FB5293C-82E4-46DC-A8DF-6342017FFD85}" destId="{A96B57D5-A4C9-4413-B55F-492BF5433D29}" srcOrd="7" destOrd="0" presId="urn:microsoft.com/office/officeart/2005/8/layout/vList2"/>
    <dgm:cxn modelId="{097944D1-2A03-4AF0-8F9E-3D816C1334BE}" type="presParOf" srcId="{8FB5293C-82E4-46DC-A8DF-6342017FFD85}" destId="{48EE3305-0E05-4387-B816-BB628BC270B5}" srcOrd="8" destOrd="0" presId="urn:microsoft.com/office/officeart/2005/8/layout/vList2"/>
    <dgm:cxn modelId="{01D177C4-BDB4-4291-85B0-3943A138FC12}" type="presParOf" srcId="{8FB5293C-82E4-46DC-A8DF-6342017FFD85}" destId="{4060827B-4257-4F4C-BBF9-AA490A3AC46A}" srcOrd="9" destOrd="0" presId="urn:microsoft.com/office/officeart/2005/8/layout/vList2"/>
    <dgm:cxn modelId="{CD465662-62A2-4C5A-86C5-3B8A39F1AAB2}" type="presParOf" srcId="{8FB5293C-82E4-46DC-A8DF-6342017FFD85}" destId="{759B0F7F-A216-4BBC-8C70-391F6EF5555B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C334-0BE4-42C3-9BB6-D69C1A1C2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73C6-C119-4F53-8F1D-84905057AD43}" type="datetimeFigureOut">
              <a:rPr lang="ru-RU" smtClean="0"/>
              <a:pPr/>
              <a:t>23.11.2009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58200" cy="1222375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41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Принципи і методи діагностики інфекційних хвороб</a:t>
            </a:r>
            <a:endParaRPr lang="ru-RU" sz="41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973778"/>
          </a:xfrm>
        </p:spPr>
        <p:txBody>
          <a:bodyPr>
            <a:normAutofit/>
          </a:bodyPr>
          <a:lstStyle/>
          <a:p>
            <a:pPr marL="0" indent="534988">
              <a:buNone/>
            </a:pPr>
            <a:r>
              <a:rPr lang="uk-UA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 –</a:t>
            </a:r>
            <a:r>
              <a:rPr lang="uk-UA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500" dirty="0" smtClean="0"/>
              <a:t>ознака патологічного стану або хвороби, яку можна визначити під час безпосереднього обстеження пацієнта, а також за допомогою додаткових методів дослідження.</a:t>
            </a:r>
          </a:p>
          <a:p>
            <a:pPr marL="0" indent="534988">
              <a:buNone/>
            </a:pPr>
            <a:r>
              <a:rPr lang="uk-UA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–</a:t>
            </a:r>
            <a:r>
              <a:rPr lang="uk-UA" sz="3500" dirty="0" smtClean="0"/>
              <a:t> сукупність симптомів, поєднаних спільністю патогенезу.</a:t>
            </a:r>
            <a:endParaRPr lang="ru-RU" sz="35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2064"/>
            <a:ext cx="8329642" cy="914400"/>
          </a:xfrm>
        </p:spPr>
        <p:txBody>
          <a:bodyPr/>
          <a:lstStyle/>
          <a:p>
            <a:pPr algn="ctr"/>
            <a:r>
              <a:rPr lang="uk-UA" sz="5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Симптоми</a:t>
            </a:r>
            <a:endParaRPr lang="ru-RU" sz="5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428868"/>
            <a:ext cx="2786082" cy="1143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tx1"/>
                </a:solidFill>
              </a:rPr>
              <a:t>Вирішальні (специфічні, </a:t>
            </a:r>
            <a:r>
              <a:rPr lang="uk-UA" sz="2500" dirty="0" err="1" smtClean="0">
                <a:solidFill>
                  <a:schemeClr val="tx1"/>
                </a:solidFill>
              </a:rPr>
              <a:t>патогномонічні</a:t>
            </a:r>
            <a:r>
              <a:rPr lang="uk-UA" sz="2500" dirty="0" smtClean="0">
                <a:solidFill>
                  <a:schemeClr val="tx1"/>
                </a:solidFill>
              </a:rPr>
              <a:t>)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000504"/>
            <a:ext cx="2357454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tx1"/>
                </a:solidFill>
              </a:rPr>
              <a:t>Факультативні (опорні)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429132"/>
            <a:ext cx="3143272" cy="1143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tx1"/>
                </a:solidFill>
              </a:rPr>
              <a:t>Загальні інфекційні (неспецифічні, навідні)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3000372"/>
            <a:ext cx="1842608" cy="78581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tx1"/>
                </a:solidFill>
              </a:rPr>
              <a:t>Мінус-ознаки</a:t>
            </a:r>
            <a:endParaRPr lang="ru-RU" sz="2500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2" idx="2"/>
            <a:endCxn id="4" idx="0"/>
          </p:cNvCxnSpPr>
          <p:nvPr/>
        </p:nvCxnSpPr>
        <p:spPr>
          <a:xfrm rot="5400000">
            <a:off x="2599168" y="506057"/>
            <a:ext cx="1002404" cy="284321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25400" dir="2700000" algn="bl" rotWithShape="0">
              <a:srgbClr val="000000">
                <a:alpha val="3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2"/>
            <a:endCxn id="5" idx="0"/>
          </p:cNvCxnSpPr>
          <p:nvPr/>
        </p:nvCxnSpPr>
        <p:spPr>
          <a:xfrm rot="5400000">
            <a:off x="2456292" y="1934817"/>
            <a:ext cx="2574040" cy="1557334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25400" dir="2700000" algn="bl" rotWithShape="0">
              <a:srgbClr val="000000">
                <a:alpha val="3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2"/>
            <a:endCxn id="6" idx="0"/>
          </p:cNvCxnSpPr>
          <p:nvPr/>
        </p:nvCxnSpPr>
        <p:spPr>
          <a:xfrm rot="16200000" flipH="1">
            <a:off x="3902911" y="2045531"/>
            <a:ext cx="3002668" cy="1764533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25400" dir="2700000" algn="bl" rotWithShape="0">
              <a:srgbClr val="000000">
                <a:alpha val="3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  <a:endCxn id="7" idx="0"/>
          </p:cNvCxnSpPr>
          <p:nvPr/>
        </p:nvCxnSpPr>
        <p:spPr>
          <a:xfrm rot="16200000" flipH="1">
            <a:off x="5292257" y="656185"/>
            <a:ext cx="1573908" cy="3114465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25400" dir="2700000" algn="bl" rotWithShape="0">
              <a:srgbClr val="000000">
                <a:alpha val="3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6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6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6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6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6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6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6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5728"/>
            <a:ext cx="7662672" cy="893848"/>
          </a:xfrm>
        </p:spPr>
        <p:txBody>
          <a:bodyPr>
            <a:noAutofit/>
          </a:bodyPr>
          <a:lstStyle/>
          <a:p>
            <a:r>
              <a:rPr lang="uk-UA" sz="3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Неспецифічні методи діагностики</a:t>
            </a:r>
            <a:endParaRPr lang="ru-RU" sz="38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3566" y="1785926"/>
            <a:ext cx="2633988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Лабораторні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1785926"/>
            <a:ext cx="2643206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Інструментальні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928934"/>
            <a:ext cx="2286016" cy="4286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chemeClr val="bg1"/>
                </a:solidFill>
              </a:rPr>
              <a:t>Загальноклінічні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928934"/>
            <a:ext cx="1643074" cy="4286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Біохімічні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643314"/>
            <a:ext cx="2428892" cy="207170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загальний аналіз крові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загальний аналіз сечі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аналіз випорожнень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аналіз випорожнень на яйця гельмінтів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786190"/>
            <a:ext cx="2286016" cy="17859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ревмопроби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коагулограма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- ниркові проби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печінкові проби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іонограма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протеінограма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3143248"/>
            <a:ext cx="2714644" cy="30003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УЗД (ультразвукова діагностика)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RRS</a:t>
            </a:r>
            <a:r>
              <a:rPr lang="uk-UA" dirty="0" smtClean="0">
                <a:solidFill>
                  <a:schemeClr val="bg1"/>
                </a:solidFill>
              </a:rPr>
              <a:t> (</a:t>
            </a:r>
            <a:r>
              <a:rPr lang="uk-UA" dirty="0" err="1" smtClean="0">
                <a:solidFill>
                  <a:schemeClr val="bg1"/>
                </a:solidFill>
              </a:rPr>
              <a:t>ректороманоскопія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комп'ютерна томографія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МРТ (</a:t>
            </a:r>
            <a:r>
              <a:rPr lang="uk-UA" dirty="0" err="1" smtClean="0">
                <a:solidFill>
                  <a:schemeClr val="bg1"/>
                </a:solidFill>
              </a:rPr>
              <a:t>мікрочастотна</a:t>
            </a:r>
            <a:r>
              <a:rPr lang="uk-UA" dirty="0" smtClean="0">
                <a:solidFill>
                  <a:schemeClr val="bg1"/>
                </a:solidFill>
              </a:rPr>
              <a:t> резонансна томографія)</a:t>
            </a:r>
          </a:p>
          <a:p>
            <a:pPr>
              <a:buFontTx/>
              <a:buChar char="-"/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ендоскопія</a:t>
            </a:r>
          </a:p>
          <a:p>
            <a:pPr>
              <a:buFontTx/>
              <a:buChar char="-"/>
            </a:pPr>
            <a:r>
              <a:rPr lang="uk-UA" dirty="0" err="1" smtClean="0">
                <a:solidFill>
                  <a:schemeClr val="bg1"/>
                </a:solidFill>
              </a:rPr>
              <a:t>пункційна</a:t>
            </a:r>
            <a:r>
              <a:rPr lang="uk-UA" dirty="0" smtClean="0">
                <a:solidFill>
                  <a:schemeClr val="bg1"/>
                </a:solidFill>
              </a:rPr>
              <a:t> біопсія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рентгенографія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>
            <a:stCxn id="2" idx="2"/>
            <a:endCxn id="4" idx="0"/>
          </p:cNvCxnSpPr>
          <p:nvPr/>
        </p:nvCxnSpPr>
        <p:spPr>
          <a:xfrm rot="5400000">
            <a:off x="3181413" y="38723"/>
            <a:ext cx="606350" cy="2888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5" idx="0"/>
          </p:cNvCxnSpPr>
          <p:nvPr/>
        </p:nvCxnSpPr>
        <p:spPr>
          <a:xfrm rot="16200000" flipH="1">
            <a:off x="5822314" y="285877"/>
            <a:ext cx="606350" cy="2393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6" idx="0"/>
          </p:cNvCxnSpPr>
          <p:nvPr/>
        </p:nvCxnSpPr>
        <p:spPr>
          <a:xfrm rot="5400000">
            <a:off x="1520330" y="2408704"/>
            <a:ext cx="428628" cy="611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7" idx="0"/>
          </p:cNvCxnSpPr>
          <p:nvPr/>
        </p:nvCxnSpPr>
        <p:spPr>
          <a:xfrm rot="16200000" flipH="1">
            <a:off x="2824073" y="1716792"/>
            <a:ext cx="428628" cy="1995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10" idx="0"/>
          </p:cNvCxnSpPr>
          <p:nvPr/>
        </p:nvCxnSpPr>
        <p:spPr>
          <a:xfrm rot="16200000" flipH="1">
            <a:off x="7018751" y="2803917"/>
            <a:ext cx="642942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8" idx="0"/>
          </p:cNvCxnSpPr>
          <p:nvPr/>
        </p:nvCxnSpPr>
        <p:spPr>
          <a:xfrm rot="5400000">
            <a:off x="1285852" y="350043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9" idx="0"/>
          </p:cNvCxnSpPr>
          <p:nvPr/>
        </p:nvCxnSpPr>
        <p:spPr>
          <a:xfrm rot="16200000" flipH="1">
            <a:off x="3839760" y="3554016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5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Специфічні методи діагностики</a:t>
            </a:r>
            <a:endParaRPr lang="ru-RU" sz="45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857364"/>
            <a:ext cx="2714644" cy="7858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Мікроскопічний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500570"/>
            <a:ext cx="2786082" cy="7858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Бактеріологічний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071810"/>
            <a:ext cx="2214578" cy="7858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Серологічний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429132"/>
            <a:ext cx="2786082" cy="7858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Шкірні алергійні проби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2428868"/>
            <a:ext cx="1785950" cy="7858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>
                <a:solidFill>
                  <a:schemeClr val="bg1"/>
                </a:solidFill>
              </a:rPr>
              <a:t>Біологічні</a:t>
            </a:r>
            <a:endParaRPr lang="ru-RU" sz="2500" dirty="0">
              <a:solidFill>
                <a:schemeClr val="bg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endCxn id="4" idx="0"/>
          </p:cNvCxnSpPr>
          <p:nvPr/>
        </p:nvCxnSpPr>
        <p:spPr>
          <a:xfrm rot="10800000" flipV="1">
            <a:off x="1500166" y="1214422"/>
            <a:ext cx="3357586" cy="642942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2"/>
            <a:endCxn id="5" idx="0"/>
          </p:cNvCxnSpPr>
          <p:nvPr/>
        </p:nvCxnSpPr>
        <p:spPr>
          <a:xfrm rot="5400000">
            <a:off x="2071820" y="1643774"/>
            <a:ext cx="3320994" cy="2392599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2"/>
            <a:endCxn id="6" idx="0"/>
          </p:cNvCxnSpPr>
          <p:nvPr/>
        </p:nvCxnSpPr>
        <p:spPr>
          <a:xfrm rot="5400000">
            <a:off x="3929208" y="2072402"/>
            <a:ext cx="1892234" cy="106583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3" idx="2"/>
            <a:endCxn id="7" idx="0"/>
          </p:cNvCxnSpPr>
          <p:nvPr/>
        </p:nvCxnSpPr>
        <p:spPr>
          <a:xfrm rot="16200000" flipH="1">
            <a:off x="4250678" y="1857513"/>
            <a:ext cx="3249556" cy="1893681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2"/>
            <a:endCxn id="8" idx="0"/>
          </p:cNvCxnSpPr>
          <p:nvPr/>
        </p:nvCxnSpPr>
        <p:spPr>
          <a:xfrm rot="16200000" flipH="1">
            <a:off x="5893752" y="214439"/>
            <a:ext cx="1249292" cy="3179565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Етапи опитування пацієнта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Об'єктивне обстеження пацієнта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Види висипки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Типи температурних кривих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Поняття про симптоми і синдроми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Неспецифічні та специфічні методи</a:t>
            </a: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4290"/>
            <a:ext cx="7662672" cy="965286"/>
          </a:xfrm>
        </p:spPr>
        <p:txBody>
          <a:bodyPr>
            <a:noAutofit/>
          </a:bodyPr>
          <a:lstStyle/>
          <a:p>
            <a:pPr algn="ctr"/>
            <a:r>
              <a:rPr lang="uk-UA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опитування пацієнта</a:t>
            </a:r>
            <a:endParaRPr lang="ru-RU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143248"/>
            <a:ext cx="1928826" cy="9286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Скарги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643446"/>
            <a:ext cx="1928826" cy="9286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Анамнез хвороби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857496"/>
            <a:ext cx="3429024" cy="9286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Епідеміологічний анамнез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3500438"/>
            <a:ext cx="1785950" cy="9286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Анамнез життя</a:t>
            </a:r>
            <a:endParaRPr lang="ru-RU" sz="3000" dirty="0"/>
          </a:p>
        </p:txBody>
      </p:sp>
      <p:cxnSp>
        <p:nvCxnSpPr>
          <p:cNvPr id="9" name="Прямая соединительная линия 8"/>
          <p:cNvCxnSpPr>
            <a:stCxn id="2" idx="2"/>
          </p:cNvCxnSpPr>
          <p:nvPr/>
        </p:nvCxnSpPr>
        <p:spPr>
          <a:xfrm rot="5400000">
            <a:off x="2268274" y="482906"/>
            <a:ext cx="1963672" cy="3357012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2"/>
            <a:endCxn id="5" idx="0"/>
          </p:cNvCxnSpPr>
          <p:nvPr/>
        </p:nvCxnSpPr>
        <p:spPr>
          <a:xfrm rot="5400000">
            <a:off x="1821787" y="1536617"/>
            <a:ext cx="3463870" cy="2749789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214016" y="1929596"/>
            <a:ext cx="1643868" cy="21352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2"/>
            <a:endCxn id="7" idx="0"/>
          </p:cNvCxnSpPr>
          <p:nvPr/>
        </p:nvCxnSpPr>
        <p:spPr>
          <a:xfrm rot="16200000" flipH="1">
            <a:off x="5357967" y="750224"/>
            <a:ext cx="2320862" cy="3179565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Об'єктивне обстеження пацієнта</a:t>
            </a:r>
            <a:endParaRPr lang="ru-RU" sz="4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2143116"/>
          <a:ext cx="68580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F8E01A-6480-4E75-A56B-11F013F7C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9F8E01A-6480-4E75-A56B-11F013F7C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CFDF6-DAAE-4552-A77C-75374F80F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1B2CFDF6-DAAE-4552-A77C-75374F80F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CB31B-9A72-4064-B751-84F823CA5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E8CB31B-9A72-4064-B751-84F823CA51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A79DC2-BB6C-4461-9575-85513B656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5A79DC2-BB6C-4461-9575-85513B656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FFFCA8-EC67-424C-B2D6-4431F6490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6FFFCA8-EC67-424C-B2D6-4431F6490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6B7381-486C-4C73-AEF8-CCC0A73A3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7F6B7381-486C-4C73-AEF8-CCC0A73A3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8FA74-9FF4-41EF-BBA7-438D0CB4F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C48FA74-9FF4-41EF-BBA7-438D0CB4F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4D099-ABC8-45F1-B5FD-2FA8F62AE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7244D099-ABC8-45F1-B5FD-2FA8F62AE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4474D-8831-479B-9B03-9776690DE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E44474D-8831-479B-9B03-9776690DE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1AFF7-3AB4-4647-8687-7E2EA8553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CC11AFF7-3AB4-4647-8687-7E2EA8553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/>
          </a:bodyPr>
          <a:lstStyle/>
          <a:p>
            <a:pPr algn="ctr"/>
            <a:r>
              <a:rPr lang="uk-UA" sz="5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Епідеміологічний анамнез</a:t>
            </a:r>
            <a:endParaRPr lang="ru-RU" sz="5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3116"/>
            <a:ext cx="1785950" cy="928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Контакт з інфекційними хворими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429000"/>
            <a:ext cx="1571636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Покусання</a:t>
            </a:r>
            <a:r>
              <a:rPr lang="uk-UA" dirty="0" smtClean="0"/>
              <a:t> комахами тваринами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285992"/>
            <a:ext cx="1214446" cy="928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Виїзд в ендемічні зони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4857760"/>
            <a:ext cx="1714512" cy="107157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Пошкодження шкіри і слизових оболонок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3571876"/>
            <a:ext cx="1857356" cy="7858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Парентеральні</a:t>
            </a:r>
            <a:r>
              <a:rPr lang="uk-UA" dirty="0" smtClean="0"/>
              <a:t> втручання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643446"/>
            <a:ext cx="1857388" cy="928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Вживання недоброякісної їжі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4" idx="0"/>
          </p:cNvCxnSpPr>
          <p:nvPr/>
        </p:nvCxnSpPr>
        <p:spPr>
          <a:xfrm rot="10800000" flipV="1">
            <a:off x="1178696" y="1357298"/>
            <a:ext cx="1535917" cy="785818"/>
          </a:xfrm>
          <a:prstGeom prst="lin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9" idx="0"/>
          </p:cNvCxnSpPr>
          <p:nvPr/>
        </p:nvCxnSpPr>
        <p:spPr>
          <a:xfrm rot="5400000">
            <a:off x="821505" y="1964521"/>
            <a:ext cx="3357586" cy="200026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0"/>
          </p:cNvCxnSpPr>
          <p:nvPr/>
        </p:nvCxnSpPr>
        <p:spPr>
          <a:xfrm rot="5400000">
            <a:off x="2643174" y="2071678"/>
            <a:ext cx="2214578" cy="500066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6" idx="0"/>
          </p:cNvCxnSpPr>
          <p:nvPr/>
        </p:nvCxnSpPr>
        <p:spPr>
          <a:xfrm rot="16200000" flipH="1">
            <a:off x="4375547" y="1625192"/>
            <a:ext cx="1071568" cy="25003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0"/>
          </p:cNvCxnSpPr>
          <p:nvPr/>
        </p:nvCxnSpPr>
        <p:spPr>
          <a:xfrm rot="16200000" flipH="1">
            <a:off x="4214810" y="2857496"/>
            <a:ext cx="3571900" cy="42862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8" idx="0"/>
          </p:cNvCxnSpPr>
          <p:nvPr/>
        </p:nvCxnSpPr>
        <p:spPr>
          <a:xfrm rot="16200000" flipH="1">
            <a:off x="6036471" y="1535901"/>
            <a:ext cx="2357454" cy="1714496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4" idx="0"/>
          </p:cNvCxnSpPr>
          <p:nvPr/>
        </p:nvCxnSpPr>
        <p:spPr>
          <a:xfrm rot="10800000" flipV="1">
            <a:off x="1178696" y="1357298"/>
            <a:ext cx="1464479" cy="78581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Анамнез життя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dirty="0" smtClean="0"/>
              <a:t>Спадкові захворювання</a:t>
            </a:r>
          </a:p>
          <a:p>
            <a:r>
              <a:rPr lang="uk-UA" sz="4000" dirty="0" smtClean="0"/>
              <a:t>Перенесені хвороби</a:t>
            </a:r>
          </a:p>
          <a:p>
            <a:r>
              <a:rPr lang="uk-UA" sz="4000" dirty="0" smtClean="0"/>
              <a:t>Алергологічний анамнез</a:t>
            </a:r>
          </a:p>
          <a:p>
            <a:r>
              <a:rPr lang="uk-UA" sz="4000" dirty="0" smtClean="0"/>
              <a:t>Шкідливі звички</a:t>
            </a:r>
          </a:p>
          <a:p>
            <a:r>
              <a:rPr lang="uk-UA" sz="4000" dirty="0" smtClean="0"/>
              <a:t>Останнє </a:t>
            </a:r>
            <a:r>
              <a:rPr lang="en-US" sz="4000" dirty="0" smtClean="0"/>
              <a:t>R</a:t>
            </a:r>
            <a:r>
              <a:rPr lang="uk-UA" sz="4000" baseline="30000" dirty="0" smtClean="0"/>
              <a:t>0</a:t>
            </a:r>
            <a:r>
              <a:rPr lang="uk-UA" sz="4000" dirty="0" smtClean="0"/>
              <a:t>-дослідження легенів та </a:t>
            </a:r>
            <a:r>
              <a:rPr lang="uk-UA" sz="4000" dirty="0" err="1" smtClean="0"/>
              <a:t>онкоогляд</a:t>
            </a:r>
            <a:endParaRPr lang="ru-RU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800" dirty="0" smtClean="0"/>
              <a:t>Об'єктивне обстеження пацієнта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72518" cy="4598372"/>
          </a:xfrm>
        </p:spPr>
        <p:txBody>
          <a:bodyPr>
            <a:normAutofit fontScale="92500" lnSpcReduction="20000"/>
          </a:bodyPr>
          <a:lstStyle/>
          <a:p>
            <a:r>
              <a:rPr lang="uk-UA" sz="3000" dirty="0" smtClean="0"/>
              <a:t>Загальний стан пацієнта</a:t>
            </a:r>
          </a:p>
          <a:p>
            <a:r>
              <a:rPr lang="uk-UA" sz="3000" dirty="0" smtClean="0"/>
              <a:t>Шкіра, слизові оболонки</a:t>
            </a:r>
          </a:p>
          <a:p>
            <a:r>
              <a:rPr lang="uk-UA" sz="3000" dirty="0" smtClean="0"/>
              <a:t>Лімфатичні вузли</a:t>
            </a:r>
          </a:p>
          <a:p>
            <a:r>
              <a:rPr lang="uk-UA" sz="3000" dirty="0" smtClean="0"/>
              <a:t>Органи дихання</a:t>
            </a:r>
          </a:p>
          <a:p>
            <a:r>
              <a:rPr lang="uk-UA" sz="3000" dirty="0" smtClean="0"/>
              <a:t>Органи кровообігу</a:t>
            </a:r>
          </a:p>
          <a:p>
            <a:r>
              <a:rPr lang="uk-UA" sz="3000" dirty="0" smtClean="0"/>
              <a:t>Органи травлення</a:t>
            </a:r>
          </a:p>
          <a:p>
            <a:r>
              <a:rPr lang="uk-UA" sz="3000" dirty="0" smtClean="0"/>
              <a:t>Сечовидільна система</a:t>
            </a:r>
          </a:p>
          <a:p>
            <a:r>
              <a:rPr lang="uk-UA" sz="3000" dirty="0" smtClean="0"/>
              <a:t>Нервова система і органи чуття</a:t>
            </a:r>
          </a:p>
          <a:p>
            <a:pPr marL="0" indent="534988">
              <a:buNone/>
            </a:pPr>
            <a:endParaRPr lang="uk-UA" sz="2400" dirty="0" smtClean="0"/>
          </a:p>
          <a:p>
            <a:pPr marL="0" indent="534988">
              <a:buNone/>
            </a:pPr>
            <a:r>
              <a:rPr lang="uk-UA" sz="3000" dirty="0" smtClean="0"/>
              <a:t>Призначення плану обстеження і плану лікування.</a:t>
            </a:r>
            <a:endParaRPr lang="ru-RU" sz="3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Види висипки</a:t>
            </a:r>
            <a:endParaRPr lang="ru-RU" sz="6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00298" y="1643050"/>
          <a:ext cx="542928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091AC-6A79-4328-A1A0-03535DFF5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363091AC-6A79-4328-A1A0-03535DFF5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363091AC-6A79-4328-A1A0-03535DFF5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8F00CD-1A22-4FD3-AC69-35C616B41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468F00CD-1A22-4FD3-AC69-35C616B41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468F00CD-1A22-4FD3-AC69-35C616B41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4AF3E-B695-4648-8E07-C99DC4908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A874AF3E-B695-4648-8E07-C99DC4908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A874AF3E-B695-4648-8E07-C99DC4908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CBF06-1A36-4E8C-82E6-B31AECBB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72CBF06-1A36-4E8C-82E6-B31AECBB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72CBF06-1A36-4E8C-82E6-B31AECBB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D6C3F7-FFE8-4F42-83D0-525D31542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ED6C3F7-FFE8-4F42-83D0-525D31542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ED6C3F7-FFE8-4F42-83D0-525D31542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FAA0D-F545-4FCC-814F-CB210E5A0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D9EFAA0D-F545-4FCC-814F-CB210E5A0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9EFAA0D-F545-4FCC-814F-CB210E5A0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EDE653-1DC8-43E0-8824-6411E9F41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4EDE653-1DC8-43E0-8824-6411E9F41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4EDE653-1DC8-43E0-8824-6411E9F41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9D9367-BBEB-40B9-BA04-3BC64C003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079D9367-BBEB-40B9-BA04-3BC64C003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79D9367-BBEB-40B9-BA04-3BC64C003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D01BC7-37A2-4712-97D4-85D735C9E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08D01BC7-37A2-4712-97D4-85D735C9E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08D01BC7-37A2-4712-97D4-85D735C9E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4B8005-39D1-4074-BC5F-E95024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674B8005-39D1-4074-BC5F-E95024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674B8005-39D1-4074-BC5F-E95024158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47ACBE-2867-42A8-AC09-D566BF52B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DF47ACBE-2867-42A8-AC09-D566BF52B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DF47ACBE-2867-42A8-AC09-D566BF52B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275B0D-983F-4D80-8A11-9BC32CB1F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49275B0D-983F-4D80-8A11-9BC32CB1F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9275B0D-983F-4D80-8A11-9BC32CB1F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37C0D1-078F-4B29-8520-32035F68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B837C0D1-078F-4B29-8520-32035F68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B837C0D1-078F-4B29-8520-32035F68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53767-62C5-4C12-8F7B-60D0DFC8E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7F153767-62C5-4C12-8F7B-60D0DFC8E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7F153767-62C5-4C12-8F7B-60D0DFC8E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A9C9EF-F298-4BB0-A343-29B5A5B35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5AA9C9EF-F298-4BB0-A343-29B5A5B35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5AA9C9EF-F298-4BB0-A343-29B5A5B35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8DFD48-AF15-4914-9BD0-D43634788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F38DFD48-AF15-4914-9BD0-D43634788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F38DFD48-AF15-4914-9BD0-D43634788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29A932-BB35-4C4D-ACD2-7E7548A91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1329A932-BB35-4C4D-ACD2-7E7548A91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1329A932-BB35-4C4D-ACD2-7E7548A91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BAB152-B257-4FEB-B2DA-F1C68950B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A4BAB152-B257-4FEB-B2DA-F1C68950B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A4BAB152-B257-4FEB-B2DA-F1C68950B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4600" dirty="0" smtClean="0"/>
              <a:t>Типи температурних кривих</a:t>
            </a:r>
            <a:endParaRPr lang="ru-RU" sz="4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85918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DA979-7CE7-4EA8-8360-B6777A421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A06DA979-7CE7-4EA8-8360-B6777A421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30B045-0211-40AF-B38B-0A5931DDB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F530B045-0211-40AF-B38B-0A5931DDB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2853A-1CBA-49D5-8126-0DDA317CA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9B2853A-1CBA-49D5-8126-0DDA317CA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34C336-D645-4204-94A9-B1488CACC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534C336-D645-4204-94A9-B1488CACC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E3305-0E05-4387-B816-BB628BC2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48EE3305-0E05-4387-B816-BB628BC2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9B0F7F-A216-4BBC-8C70-391F6EF55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759B0F7F-A216-4BBC-8C70-391F6EF55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Тема23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10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8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9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Тема23</Template>
  <TotalTime>290</TotalTime>
  <Words>261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Тема23</vt:lpstr>
      <vt:lpstr>Принципи і методи діагностики інфекційних хвороб</vt:lpstr>
      <vt:lpstr>План</vt:lpstr>
      <vt:lpstr>Етапи опитування пацієнта</vt:lpstr>
      <vt:lpstr>Об'єктивне обстеження пацієнта</vt:lpstr>
      <vt:lpstr>Епідеміологічний анамнез</vt:lpstr>
      <vt:lpstr>Анамнез життя</vt:lpstr>
      <vt:lpstr>Об'єктивне обстеження пацієнта</vt:lpstr>
      <vt:lpstr>Види висипки</vt:lpstr>
      <vt:lpstr>Типи температурних кривих</vt:lpstr>
      <vt:lpstr>Слайд 10</vt:lpstr>
      <vt:lpstr>Симптоми</vt:lpstr>
      <vt:lpstr>Неспецифічні методи діагностики</vt:lpstr>
      <vt:lpstr>Специфічні методи діагностики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</dc:title>
  <dc:creator>Оксана</dc:creator>
  <cp:lastModifiedBy>www.PHILka.RU</cp:lastModifiedBy>
  <cp:revision>51</cp:revision>
  <dcterms:created xsi:type="dcterms:W3CDTF">2009-03-04T08:52:08Z</dcterms:created>
  <dcterms:modified xsi:type="dcterms:W3CDTF">2009-11-23T12:51:47Z</dcterms:modified>
</cp:coreProperties>
</file>